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3"/>
  </p:notesMasterIdLst>
  <p:handoutMasterIdLst>
    <p:handoutMasterId r:id="rId24"/>
  </p:handoutMasterIdLst>
  <p:sldIdLst>
    <p:sldId id="259" r:id="rId2"/>
    <p:sldId id="257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  <p:sldId id="276" r:id="rId12"/>
    <p:sldId id="277" r:id="rId13"/>
    <p:sldId id="278" r:id="rId14"/>
    <p:sldId id="279" r:id="rId15"/>
    <p:sldId id="270" r:id="rId16"/>
    <p:sldId id="280" r:id="rId17"/>
    <p:sldId id="271" r:id="rId18"/>
    <p:sldId id="282" r:id="rId19"/>
    <p:sldId id="273" r:id="rId20"/>
    <p:sldId id="274" r:id="rId21"/>
    <p:sldId id="275" r:id="rId22"/>
  </p:sldIdLst>
  <p:sldSz cx="9144000" cy="6858000" type="letter"/>
  <p:notesSz cx="7315200" cy="9601200"/>
  <p:embeddedFontLst>
    <p:embeddedFont>
      <p:font typeface="Cascadia Code" panose="020B0609020000020004" pitchFamily="49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EB Garamond" pitchFamily="2" charset="0"/>
      <p:regular r:id="rId33"/>
      <p:bold r:id="rId34"/>
      <p:italic r:id="rId35"/>
      <p:boldItalic r:id="rId36"/>
    </p:embeddedFont>
    <p:embeddedFont>
      <p:font typeface="Lora" pitchFamily="2" charset="77"/>
      <p:regular r:id="rId37"/>
      <p:bold r:id="rId38"/>
      <p:italic r:id="rId39"/>
      <p:boldItalic r:id="rId40"/>
    </p:embeddedFont>
    <p:embeddedFont>
      <p:font typeface="Open Sans" panose="020B0606030504020204" pitchFamily="34" charset="0"/>
      <p:regular r:id="rId41"/>
      <p:bold r:id="rId42"/>
      <p:italic r:id="rId43"/>
      <p:boldItalic r:id="rId44"/>
    </p:embeddedFont>
    <p:embeddedFont>
      <p:font typeface="Open Sans Medium" pitchFamily="2" charset="0"/>
      <p:regular r:id="rId45"/>
      <p:bold r:id="rId46"/>
      <p:italic r:id="rId47"/>
      <p:boldItalic r:id="rId48"/>
    </p:embeddedFont>
    <p:embeddedFont>
      <p:font typeface="Open Sans SemiBold" panose="020F0502020204030204" pitchFamily="34" charset="0"/>
      <p:regular r:id="rId49"/>
      <p:bold r:id="rId50"/>
      <p:italic r:id="rId51"/>
      <p:boldItalic r:id="rId52"/>
    </p:embeddedFont>
    <p:embeddedFont>
      <p:font typeface="Source Sans Pro" panose="020B0503030403020204" pitchFamily="3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B608E0-37A7-4CD4-BD30-F91190190A81}" v="1832" dt="2023-01-20T03:01:18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99" autoAdjust="0"/>
    <p:restoredTop sz="95174" autoAdjust="0"/>
  </p:normalViewPr>
  <p:slideViewPr>
    <p:cSldViewPr snapToGrid="0">
      <p:cViewPr varScale="1">
        <p:scale>
          <a:sx n="144" d="100"/>
          <a:sy n="144" d="100"/>
        </p:scale>
        <p:origin x="120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042" y="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font" Target="fonts/font32.fntdata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, Shinwoo" userId="2fada53c-6d30-472e-bf21-370e98671bd0" providerId="ADAL" clId="{E60A4B59-CB4A-6343-A1FA-B31D8769B6C2}"/>
    <pc:docChg chg="undo custSel addSld delSld modSld modMainMaster">
      <pc:chgData name="Kim, Shinwoo" userId="2fada53c-6d30-472e-bf21-370e98671bd0" providerId="ADAL" clId="{E60A4B59-CB4A-6343-A1FA-B31D8769B6C2}" dt="2023-01-19T23:48:44.822" v="668"/>
      <pc:docMkLst>
        <pc:docMk/>
      </pc:docMkLst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0" sldId="257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E60A4B59-CB4A-6343-A1FA-B31D8769B6C2}" dt="2023-01-19T19:56:15.109" v="479" actId="20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 modAnim chgLayout">
        <pc:chgData name="Kim, Shinwoo" userId="2fada53c-6d30-472e-bf21-370e98671bd0" providerId="ADAL" clId="{E60A4B59-CB4A-6343-A1FA-B31D8769B6C2}" dt="2023-01-19T22:20:45.233" v="486" actId="403"/>
        <pc:sldMkLst>
          <pc:docMk/>
          <pc:sldMk cId="803724333" sldId="259"/>
        </pc:sldMkLst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2" creationId="{9BC2D590-6864-A18C-4055-5171ABBDEB81}"/>
          </ac:spMkLst>
        </pc:spChg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3" creationId="{1CFC2170-70A5-F8DF-7E7F-A31CCC716A32}"/>
          </ac:spMkLst>
        </pc:spChg>
        <pc:spChg chg="mod ord">
          <ac:chgData name="Kim, Shinwoo" userId="2fada53c-6d30-472e-bf21-370e98671bd0" providerId="ADAL" clId="{E60A4B59-CB4A-6343-A1FA-B31D8769B6C2}" dt="2023-01-19T19:06:55.021" v="421" actId="20577"/>
          <ac:spMkLst>
            <pc:docMk/>
            <pc:sldMk cId="803724333" sldId="259"/>
            <ac:spMk id="4" creationId="{92B735E3-67EB-F208-DD1C-11495A0088D8}"/>
          </ac:spMkLst>
        </pc:spChg>
        <pc:spChg chg="mod">
          <ac:chgData name="Kim, Shinwoo" userId="2fada53c-6d30-472e-bf21-370e98671bd0" providerId="ADAL" clId="{E60A4B59-CB4A-6343-A1FA-B31D8769B6C2}" dt="2023-01-19T22:20:45.233" v="486" actId="403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E60A4B59-CB4A-6343-A1FA-B31D8769B6C2}" dt="2023-01-19T19:57:21.093" v="482"/>
          <ac:spMkLst>
            <pc:docMk/>
            <pc:sldMk cId="803724333" sldId="259"/>
            <ac:spMk id="6" creationId="{2306015E-BF09-890A-DC0D-E72E9AF2B42C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3710607415" sldId="260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3710607415" sldId="260"/>
            <ac:spMk id="3" creationId="{23926F55-69F8-FFED-1258-3DF20C5C2FF9}"/>
          </ac:spMkLst>
        </pc:spChg>
        <pc:spChg chg="mod">
          <ac:chgData name="Kim, Shinwoo" userId="2fada53c-6d30-472e-bf21-370e98671bd0" providerId="ADAL" clId="{E60A4B59-CB4A-6343-A1FA-B31D8769B6C2}" dt="2023-01-19T22:24:37.415" v="550" actId="12788"/>
          <ac:spMkLst>
            <pc:docMk/>
            <pc:sldMk cId="3710607415" sldId="260"/>
            <ac:spMk id="8" creationId="{638E746C-02C8-656D-3887-C954B10A3A5C}"/>
          </ac:spMkLst>
        </pc:spChg>
        <pc:graphicFrameChg chg="mod modGraphic">
          <ac:chgData name="Kim, Shinwoo" userId="2fada53c-6d30-472e-bf21-370e98671bd0" providerId="ADAL" clId="{E60A4B59-CB4A-6343-A1FA-B31D8769B6C2}" dt="2023-01-19T22:30:57.930" v="599" actId="120"/>
          <ac:graphicFrameMkLst>
            <pc:docMk/>
            <pc:sldMk cId="3710607415" sldId="260"/>
            <ac:graphicFrameMk id="6" creationId="{60A37766-B961-9467-24B1-61CA4395BB48}"/>
          </ac:graphicFrameMkLst>
        </pc:graphicFrame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1524030952" sldId="261"/>
        </pc:sldMkLst>
        <pc:spChg chg="mod">
          <ac:chgData name="Kim, Shinwoo" userId="2fada53c-6d30-472e-bf21-370e98671bd0" providerId="ADAL" clId="{E60A4B59-CB4A-6343-A1FA-B31D8769B6C2}" dt="2023-01-19T19:07:21.948" v="422" actId="2711"/>
          <ac:spMkLst>
            <pc:docMk/>
            <pc:sldMk cId="1524030952" sldId="261"/>
            <ac:spMk id="3" creationId="{0A7C8B06-63A8-D87D-F938-F16C4EFF6DDF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1524030952" sldId="261"/>
            <ac:spMk id="4" creationId="{1FCEBC41-9159-8ACB-69F8-B0C32C02BA32}"/>
          </ac:spMkLst>
        </pc:spChg>
        <pc:graphicFrameChg chg="mod">
          <ac:chgData name="Kim, Shinwoo" userId="2fada53c-6d30-472e-bf21-370e98671bd0" providerId="ADAL" clId="{E60A4B59-CB4A-6343-A1FA-B31D8769B6C2}" dt="2023-01-19T23:41:26.967" v="659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4278175711" sldId="262"/>
        </pc:sldMkLst>
        <pc:spChg chg="mod">
          <ac:chgData name="Kim, Shinwoo" userId="2fada53c-6d30-472e-bf21-370e98671bd0" providerId="ADAL" clId="{E60A4B59-CB4A-6343-A1FA-B31D8769B6C2}" dt="2023-01-19T22:22:04.953" v="538" actId="108"/>
          <ac:spMkLst>
            <pc:docMk/>
            <pc:sldMk cId="4278175711" sldId="262"/>
            <ac:spMk id="3" creationId="{1E7E0841-CA65-8C83-E46B-9D9E141F953A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4278175711" sldId="262"/>
            <ac:spMk id="4" creationId="{773B8956-D523-1788-E3EA-0F55B3E74351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8:44.822" v="668"/>
        <pc:sldMkLst>
          <pc:docMk/>
          <pc:sldMk cId="2157045957" sldId="263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2157045957" sldId="263"/>
            <ac:spMk id="7" creationId="{6D2C27FA-A20A-18E2-2B9D-21F44CECADD6}"/>
          </ac:spMkLst>
        </pc:spChg>
        <pc:picChg chg="mod">
          <ac:chgData name="Kim, Shinwoo" userId="2fada53c-6d30-472e-bf21-370e98671bd0" providerId="ADAL" clId="{E60A4B59-CB4A-6343-A1FA-B31D8769B6C2}" dt="2023-01-19T19:10:10.064" v="454" actId="1076"/>
          <ac:picMkLst>
            <pc:docMk/>
            <pc:sldMk cId="2157045957" sldId="263"/>
            <ac:picMk id="5" creationId="{12DCF522-A197-E4F1-6742-E194CC2BCBDB}"/>
          </ac:picMkLst>
        </pc:picChg>
        <pc:cxnChg chg="mod">
          <ac:chgData name="Kim, Shinwoo" userId="2fada53c-6d30-472e-bf21-370e98671bd0" providerId="ADAL" clId="{E60A4B59-CB4A-6343-A1FA-B31D8769B6C2}" dt="2023-01-19T19:10:13.763" v="455" actId="14100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modSp new mod modAnim">
        <pc:chgData name="Kim, Shinwoo" userId="2fada53c-6d30-472e-bf21-370e98671bd0" providerId="ADAL" clId="{E60A4B59-CB4A-6343-A1FA-B31D8769B6C2}" dt="2023-01-19T23:48:30.957" v="665"/>
        <pc:sldMkLst>
          <pc:docMk/>
          <pc:sldMk cId="4041516463" sldId="264"/>
        </pc:sldMkLst>
        <pc:spChg chg="mod">
          <ac:chgData name="Kim, Shinwoo" userId="2fada53c-6d30-472e-bf21-370e98671bd0" providerId="ADAL" clId="{E60A4B59-CB4A-6343-A1FA-B31D8769B6C2}" dt="2023-01-19T15:52:25.444" v="86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E60A4B59-CB4A-6343-A1FA-B31D8769B6C2}" dt="2023-01-19T15:55:19.065" v="349" actId="20577"/>
          <ac:spMkLst>
            <pc:docMk/>
            <pc:sldMk cId="4041516463" sldId="264"/>
            <ac:spMk id="3" creationId="{9C1D1018-3399-A71C-1002-6F5B6A90E814}"/>
          </ac:spMkLst>
        </pc:spChg>
      </pc:sldChg>
      <pc:sldChg chg="addSp delSp modSp new del mod modClrScheme chgLayout">
        <pc:chgData name="Kim, Shinwoo" userId="2fada53c-6d30-472e-bf21-370e98671bd0" providerId="ADAL" clId="{E60A4B59-CB4A-6343-A1FA-B31D8769B6C2}" dt="2023-01-19T19:53:12.310" v="466" actId="2696"/>
        <pc:sldMkLst>
          <pc:docMk/>
          <pc:sldMk cId="3522158922" sldId="265"/>
        </pc:sldMkLst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2" creationId="{A8C1F181-4547-8C50-A262-B53023338AD2}"/>
          </ac:spMkLst>
        </pc:spChg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3" creationId="{F27288C5-903E-D24F-D5E0-FD86C35937CE}"/>
          </ac:spMkLst>
        </pc:spChg>
        <pc:spChg chg="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4" creationId="{9186FA56-4B0D-4743-0174-038B75AE6347}"/>
          </ac:spMkLst>
        </pc:spChg>
        <pc:spChg chg="add mod ord">
          <ac:chgData name="Kim, Shinwoo" userId="2fada53c-6d30-472e-bf21-370e98671bd0" providerId="ADAL" clId="{E60A4B59-CB4A-6343-A1FA-B31D8769B6C2}" dt="2023-01-19T19:53:05.437" v="464" actId="20577"/>
          <ac:spMkLst>
            <pc:docMk/>
            <pc:sldMk cId="3522158922" sldId="265"/>
            <ac:spMk id="5" creationId="{648F3967-A6B6-10A8-0EA3-AC36D1438D3F}"/>
          </ac:spMkLst>
        </pc:spChg>
        <pc:spChg chg="add mod ord">
          <ac:chgData name="Kim, Shinwoo" userId="2fada53c-6d30-472e-bf21-370e98671bd0" providerId="ADAL" clId="{E60A4B59-CB4A-6343-A1FA-B31D8769B6C2}" dt="2023-01-19T19:53:05.895" v="465" actId="20577"/>
          <ac:spMkLst>
            <pc:docMk/>
            <pc:sldMk cId="3522158922" sldId="265"/>
            <ac:spMk id="6" creationId="{A58324A0-4E35-D8DF-A617-888FCD353E39}"/>
          </ac:spMkLst>
        </pc:spChg>
        <pc:spChg chg="add mod ord">
          <ac:chgData name="Kim, Shinwoo" userId="2fada53c-6d30-472e-bf21-370e98671bd0" providerId="ADAL" clId="{E60A4B59-CB4A-6343-A1FA-B31D8769B6C2}" dt="2023-01-19T19:53:04.664" v="463" actId="20577"/>
          <ac:spMkLst>
            <pc:docMk/>
            <pc:sldMk cId="3522158922" sldId="265"/>
            <ac:spMk id="7" creationId="{3BDF8C6B-135E-EB83-E56E-8894845E9BBC}"/>
          </ac:spMkLst>
        </pc:spChg>
      </pc:sldChg>
      <pc:sldMasterChg chg="modSp mod modAnim modSldLayout">
        <pc:chgData name="Kim, Shinwoo" userId="2fada53c-6d30-472e-bf21-370e98671bd0" providerId="ADAL" clId="{E60A4B59-CB4A-6343-A1FA-B31D8769B6C2}" dt="2023-01-19T23:44:03.450" v="66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E60A4B59-CB4A-6343-A1FA-B31D8769B6C2}" dt="2023-01-19T19:03:23.612" v="351" actId="113"/>
          <ac:spMkLst>
            <pc:docMk/>
            <pc:sldMasterMk cId="0" sldId="2147483659"/>
            <ac:spMk id="10" creationId="{00000000-0000-0000-0000-000000000000}"/>
          </ac:spMkLst>
        </pc:spChg>
        <pc:sldLayoutChg chg="modSp mod">
          <pc:chgData name="Kim, Shinwoo" userId="2fada53c-6d30-472e-bf21-370e98671bd0" providerId="ADAL" clId="{E60A4B59-CB4A-6343-A1FA-B31D8769B6C2}" dt="2023-01-19T22:23:53.392" v="549" actId="1035"/>
          <pc:sldLayoutMkLst>
            <pc:docMk/>
            <pc:sldMasterMk cId="0" sldId="2147483659"/>
            <pc:sldLayoutMk cId="0" sldId="2147483648"/>
          </pc:sldLayoutMkLst>
          <pc:spChg chg="mod">
            <ac:chgData name="Kim, Shinwoo" userId="2fada53c-6d30-472e-bf21-370e98671bd0" providerId="ADAL" clId="{E60A4B59-CB4A-6343-A1FA-B31D8769B6C2}" dt="2023-01-19T22:23:47.634" v="542" actId="1076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mod">
            <ac:chgData name="Kim, Shinwoo" userId="2fada53c-6d30-472e-bf21-370e98671bd0" providerId="ADAL" clId="{E60A4B59-CB4A-6343-A1FA-B31D8769B6C2}" dt="2023-01-19T19:52:29.608" v="457" actId="1076"/>
            <ac:spMkLst>
              <pc:docMk/>
              <pc:sldMasterMk cId="0" sldId="2147483659"/>
              <pc:sldLayoutMk cId="0" sldId="2147483648"/>
              <ac:spMk id="16" creationId="{00000000-0000-0000-0000-000000000000}"/>
            </ac:spMkLst>
          </pc:spChg>
          <pc:spChg chg="mod">
            <ac:chgData name="Kim, Shinwoo" userId="2fada53c-6d30-472e-bf21-370e98671bd0" providerId="ADAL" clId="{E60A4B59-CB4A-6343-A1FA-B31D8769B6C2}" dt="2023-01-19T22:23:53.392" v="549" actId="1035"/>
            <ac:spMkLst>
              <pc:docMk/>
              <pc:sldMasterMk cId="0" sldId="2147483659"/>
              <pc:sldLayoutMk cId="0" sldId="2147483648"/>
              <ac:spMk id="17" creationId="{00000000-0000-0000-0000-000000000000}"/>
            </ac:spMkLst>
          </pc:spChg>
        </pc:sldLayoutChg>
        <pc:sldLayoutChg chg="modAnim">
          <pc:chgData name="Kim, Shinwoo" userId="2fada53c-6d30-472e-bf21-370e98671bd0" providerId="ADAL" clId="{E60A4B59-CB4A-6343-A1FA-B31D8769B6C2}" dt="2023-01-19T23:44:03.450" v="663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  <pc:docChgLst>
    <pc:chgData name="Kim, Shinwoo" userId="2fada53c-6d30-472e-bf21-370e98671bd0" providerId="ADAL" clId="{93B608E0-37A7-4CD4-BD30-F91190190A81}"/>
    <pc:docChg chg="undo custSel addSld delSld modSld sldOrd modMainMaster modNotesMaster modHandout">
      <pc:chgData name="Kim, Shinwoo" userId="2fada53c-6d30-472e-bf21-370e98671bd0" providerId="ADAL" clId="{93B608E0-37A7-4CD4-BD30-F91190190A81}" dt="2023-01-20T03:03:46.281" v="6217" actId="6549"/>
      <pc:docMkLst>
        <pc:docMk/>
      </pc:docMkLst>
      <pc:sldChg chg="delSp modSp mod modAnim modNotes">
        <pc:chgData name="Kim, Shinwoo" userId="2fada53c-6d30-472e-bf21-370e98671bd0" providerId="ADAL" clId="{93B608E0-37A7-4CD4-BD30-F91190190A81}" dt="2023-01-20T00:56:42.336" v="2804" actId="478"/>
        <pc:sldMkLst>
          <pc:docMk/>
          <pc:sldMk cId="0" sldId="257"/>
        </pc:sldMkLst>
        <pc:spChg chg="del mod">
          <ac:chgData name="Kim, Shinwoo" userId="2fada53c-6d30-472e-bf21-370e98671bd0" providerId="ADAL" clId="{93B608E0-37A7-4CD4-BD30-F91190190A81}" dt="2023-01-20T00:56:42.336" v="2804" actId="478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93B608E0-37A7-4CD4-BD30-F91190190A81}" dt="2023-01-20T00:41:10.025" v="2637" actId="6559"/>
          <ac:spMkLst>
            <pc:docMk/>
            <pc:sldMk cId="0" sldId="257"/>
            <ac:spMk id="6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19T04:33:10.966" v="1032" actId="2057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">
        <pc:chgData name="Kim, Shinwoo" userId="2fada53c-6d30-472e-bf21-370e98671bd0" providerId="ADAL" clId="{93B608E0-37A7-4CD4-BD30-F91190190A81}" dt="2023-01-20T03:03:46.281" v="6217" actId="6549"/>
        <pc:sldMkLst>
          <pc:docMk/>
          <pc:sldMk cId="803724333" sldId="259"/>
        </pc:sldMkLst>
        <pc:spChg chg="mod">
          <ac:chgData name="Kim, Shinwoo" userId="2fada53c-6d30-472e-bf21-370e98671bd0" providerId="ADAL" clId="{93B608E0-37A7-4CD4-BD30-F91190190A81}" dt="2023-01-20T03:03:35.278" v="6212" actId="404"/>
          <ac:spMkLst>
            <pc:docMk/>
            <pc:sldMk cId="803724333" sldId="259"/>
            <ac:spMk id="2" creationId="{9BC2D590-6864-A18C-4055-5171ABBDEB81}"/>
          </ac:spMkLst>
        </pc:spChg>
        <pc:spChg chg="mod">
          <ac:chgData name="Kim, Shinwoo" userId="2fada53c-6d30-472e-bf21-370e98671bd0" providerId="ADAL" clId="{93B608E0-37A7-4CD4-BD30-F91190190A81}" dt="2023-01-19T05:07:58.471" v="2500" actId="20577"/>
          <ac:spMkLst>
            <pc:docMk/>
            <pc:sldMk cId="803724333" sldId="259"/>
            <ac:spMk id="3" creationId="{1CFC2170-70A5-F8DF-7E7F-A31CCC716A32}"/>
          </ac:spMkLst>
        </pc:spChg>
        <pc:spChg chg="mod">
          <ac:chgData name="Kim, Shinwoo" userId="2fada53c-6d30-472e-bf21-370e98671bd0" providerId="ADAL" clId="{93B608E0-37A7-4CD4-BD30-F91190190A81}" dt="2023-01-19T04:14:40.406" v="61" actId="6549"/>
          <ac:spMkLst>
            <pc:docMk/>
            <pc:sldMk cId="803724333" sldId="259"/>
            <ac:spMk id="4" creationId="{92B735E3-67EB-F208-DD1C-11495A0088D8}"/>
          </ac:spMkLst>
        </pc:spChg>
        <pc:spChg chg="add mod">
          <ac:chgData name="Kim, Shinwoo" userId="2fada53c-6d30-472e-bf21-370e98671bd0" providerId="ADAL" clId="{93B608E0-37A7-4CD4-BD30-F91190190A81}" dt="2023-01-20T03:03:46.281" v="6217" actId="6549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93B608E0-37A7-4CD4-BD30-F91190190A81}" dt="2023-01-20T03:03:12.237" v="6208"/>
          <ac:spMkLst>
            <pc:docMk/>
            <pc:sldMk cId="803724333" sldId="259"/>
            <ac:spMk id="6" creationId="{76512C86-616A-3F41-9A81-C26DE8592BD4}"/>
          </ac:spMkLst>
        </pc:spChg>
      </pc:sldChg>
      <pc:sldChg chg="addSp delSp modSp new mod modClrScheme modAnim chgLayout">
        <pc:chgData name="Kim, Shinwoo" userId="2fada53c-6d30-472e-bf21-370e98671bd0" providerId="ADAL" clId="{93B608E0-37A7-4CD4-BD30-F91190190A81}" dt="2023-01-20T00:56:55.469" v="2805" actId="478"/>
        <pc:sldMkLst>
          <pc:docMk/>
          <pc:sldMk cId="3710607415" sldId="260"/>
        </pc:sldMkLst>
        <pc:spChg chg="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2" creationId="{15DC1C33-A267-2A74-0732-99505B1B93B6}"/>
          </ac:spMkLst>
        </pc:spChg>
        <pc:spChg chg="del">
          <ac:chgData name="Kim, Shinwoo" userId="2fada53c-6d30-472e-bf21-370e98671bd0" providerId="ADAL" clId="{93B608E0-37A7-4CD4-BD30-F91190190A81}" dt="2023-01-20T00:56:55.469" v="2805" actId="478"/>
          <ac:spMkLst>
            <pc:docMk/>
            <pc:sldMk cId="3710607415" sldId="260"/>
            <ac:spMk id="3" creationId="{23926F55-69F8-FFED-1258-3DF20C5C2FF9}"/>
          </ac:spMkLst>
        </pc:spChg>
        <pc:spChg chg="add del mod ord">
          <ac:chgData name="Kim, Shinwoo" userId="2fada53c-6d30-472e-bf21-370e98671bd0" providerId="ADAL" clId="{93B608E0-37A7-4CD4-BD30-F91190190A81}" dt="2023-01-19T04:33:46.808" v="1053" actId="478"/>
          <ac:spMkLst>
            <pc:docMk/>
            <pc:sldMk cId="3710607415" sldId="260"/>
            <ac:spMk id="3" creationId="{CCE074B4-35F8-5796-5B1A-4AAA1FD75FA9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4" creationId="{5B61215C-93DC-5D39-28DB-25EC43875202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5" creationId="{52B2DA17-16E4-10D3-F6A1-9E33FA888E91}"/>
          </ac:spMkLst>
        </pc:spChg>
        <pc:spChg chg="add mod">
          <ac:chgData name="Kim, Shinwoo" userId="2fada53c-6d30-472e-bf21-370e98671bd0" providerId="ADAL" clId="{93B608E0-37A7-4CD4-BD30-F91190190A81}" dt="2023-01-19T04:39:28.226" v="1328" actId="20577"/>
          <ac:spMkLst>
            <pc:docMk/>
            <pc:sldMk cId="3710607415" sldId="260"/>
            <ac:spMk id="8" creationId="{638E746C-02C8-656D-3887-C954B10A3A5C}"/>
          </ac:spMkLst>
        </pc:spChg>
        <pc:graphicFrameChg chg="add mod modGraphic">
          <ac:chgData name="Kim, Shinwoo" userId="2fada53c-6d30-472e-bf21-370e98671bd0" providerId="ADAL" clId="{93B608E0-37A7-4CD4-BD30-F91190190A81}" dt="2023-01-20T00:41:54.628" v="2638" actId="12788"/>
          <ac:graphicFrameMkLst>
            <pc:docMk/>
            <pc:sldMk cId="3710607415" sldId="260"/>
            <ac:graphicFrameMk id="6" creationId="{60A37766-B961-9467-24B1-61CA4395BB48}"/>
          </ac:graphicFrameMkLst>
        </pc:graphicFrameChg>
        <pc:graphicFrameChg chg="add del mod">
          <ac:chgData name="Kim, Shinwoo" userId="2fada53c-6d30-472e-bf21-370e98671bd0" providerId="ADAL" clId="{93B608E0-37A7-4CD4-BD30-F91190190A81}" dt="2023-01-19T04:35:11.703" v="1091" actId="478"/>
          <ac:graphicFrameMkLst>
            <pc:docMk/>
            <pc:sldMk cId="3710607415" sldId="260"/>
            <ac:graphicFrameMk id="7" creationId="{C32664D7-5401-31BD-A6E9-9832948D9F82}"/>
          </ac:graphicFrameMkLst>
        </pc:graphicFrameChg>
      </pc:sldChg>
      <pc:sldChg chg="addSp delSp modSp new mod modAnim">
        <pc:chgData name="Kim, Shinwoo" userId="2fada53c-6d30-472e-bf21-370e98671bd0" providerId="ADAL" clId="{93B608E0-37A7-4CD4-BD30-F91190190A81}" dt="2023-01-20T00:56:57.286" v="2806" actId="478"/>
        <pc:sldMkLst>
          <pc:docMk/>
          <pc:sldMk cId="1524030952" sldId="261"/>
        </pc:sldMkLst>
        <pc:spChg chg="mod">
          <ac:chgData name="Kim, Shinwoo" userId="2fada53c-6d30-472e-bf21-370e98671bd0" providerId="ADAL" clId="{93B608E0-37A7-4CD4-BD30-F91190190A81}" dt="2023-01-19T04:40:18.836" v="1354" actId="20577"/>
          <ac:spMkLst>
            <pc:docMk/>
            <pc:sldMk cId="1524030952" sldId="261"/>
            <ac:spMk id="2" creationId="{61B92E92-17C7-2663-F838-8C2C833BF538}"/>
          </ac:spMkLst>
        </pc:spChg>
        <pc:spChg chg="mod">
          <ac:chgData name="Kim, Shinwoo" userId="2fada53c-6d30-472e-bf21-370e98671bd0" providerId="ADAL" clId="{93B608E0-37A7-4CD4-BD30-F91190190A81}" dt="2023-01-20T00:42:07.883" v="2639" actId="12788"/>
          <ac:spMkLst>
            <pc:docMk/>
            <pc:sldMk cId="1524030952" sldId="261"/>
            <ac:spMk id="3" creationId="{0A7C8B06-63A8-D87D-F938-F16C4EFF6DDF}"/>
          </ac:spMkLst>
        </pc:spChg>
        <pc:spChg chg="del">
          <ac:chgData name="Kim, Shinwoo" userId="2fada53c-6d30-472e-bf21-370e98671bd0" providerId="ADAL" clId="{93B608E0-37A7-4CD4-BD30-F91190190A81}" dt="2023-01-20T00:56:57.286" v="2806" actId="478"/>
          <ac:spMkLst>
            <pc:docMk/>
            <pc:sldMk cId="1524030952" sldId="261"/>
            <ac:spMk id="4" creationId="{1FCEBC41-9159-8ACB-69F8-B0C32C02BA32}"/>
          </ac:spMkLst>
        </pc:spChg>
        <pc:graphicFrameChg chg="add del mod modGraphic">
          <ac:chgData name="Kim, Shinwoo" userId="2fada53c-6d30-472e-bf21-370e98671bd0" providerId="ADAL" clId="{93B608E0-37A7-4CD4-BD30-F91190190A81}" dt="2023-01-19T04:47:20.707" v="1478" actId="478"/>
          <ac:graphicFrameMkLst>
            <pc:docMk/>
            <pc:sldMk cId="1524030952" sldId="261"/>
            <ac:graphicFrameMk id="4" creationId="{BD9AEDDE-6EF2-9B00-3CF8-98A57491FF82}"/>
          </ac:graphicFrameMkLst>
        </pc:graphicFrameChg>
        <pc:graphicFrameChg chg="add mod modGraphic">
          <ac:chgData name="Kim, Shinwoo" userId="2fada53c-6d30-472e-bf21-370e98671bd0" providerId="ADAL" clId="{93B608E0-37A7-4CD4-BD30-F91190190A81}" dt="2023-01-20T00:42:20.926" v="2640" actId="12788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new del">
        <pc:chgData name="Kim, Shinwoo" userId="2fada53c-6d30-472e-bf21-370e98671bd0" providerId="ADAL" clId="{93B608E0-37A7-4CD4-BD30-F91190190A81}" dt="2023-01-19T04:33:35.898" v="1050" actId="47"/>
        <pc:sldMkLst>
          <pc:docMk/>
          <pc:sldMk cId="3693287059" sldId="261"/>
        </pc:sldMkLst>
      </pc:sldChg>
      <pc:sldChg chg="delSp modSp new mod modAnim">
        <pc:chgData name="Kim, Shinwoo" userId="2fada53c-6d30-472e-bf21-370e98671bd0" providerId="ADAL" clId="{93B608E0-37A7-4CD4-BD30-F91190190A81}" dt="2023-01-20T01:04:30.155" v="3175" actId="122"/>
        <pc:sldMkLst>
          <pc:docMk/>
          <pc:sldMk cId="4278175711" sldId="262"/>
        </pc:sldMkLst>
        <pc:spChg chg="mod">
          <ac:chgData name="Kim, Shinwoo" userId="2fada53c-6d30-472e-bf21-370e98671bd0" providerId="ADAL" clId="{93B608E0-37A7-4CD4-BD30-F91190190A81}" dt="2023-01-19T04:52:22.794" v="1886" actId="20577"/>
          <ac:spMkLst>
            <pc:docMk/>
            <pc:sldMk cId="4278175711" sldId="262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20T01:04:30.155" v="3175" actId="122"/>
          <ac:spMkLst>
            <pc:docMk/>
            <pc:sldMk cId="4278175711" sldId="262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6:59.258" v="2807" actId="478"/>
          <ac:spMkLst>
            <pc:docMk/>
            <pc:sldMk cId="4278175711" sldId="262"/>
            <ac:spMk id="4" creationId="{773B8956-D523-1788-E3EA-0F55B3E74351}"/>
          </ac:spMkLst>
        </pc:spChg>
      </pc:sldChg>
      <pc:sldChg chg="addSp delSp modSp add mod ord modAnim">
        <pc:chgData name="Kim, Shinwoo" userId="2fada53c-6d30-472e-bf21-370e98671bd0" providerId="ADAL" clId="{93B608E0-37A7-4CD4-BD30-F91190190A81}" dt="2023-01-20T00:57:41.221" v="2814" actId="1076"/>
        <pc:sldMkLst>
          <pc:docMk/>
          <pc:sldMk cId="2157045957" sldId="263"/>
        </pc:sldMkLst>
        <pc:spChg chg="mod">
          <ac:chgData name="Kim, Shinwoo" userId="2fada53c-6d30-472e-bf21-370e98671bd0" providerId="ADAL" clId="{93B608E0-37A7-4CD4-BD30-F91190190A81}" dt="2023-01-19T04:59:36.003" v="2459" actId="20577"/>
          <ac:spMkLst>
            <pc:docMk/>
            <pc:sldMk cId="2157045957" sldId="263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19T04:59:25.884" v="2444" actId="20577"/>
          <ac:spMkLst>
            <pc:docMk/>
            <pc:sldMk cId="2157045957" sldId="263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7:01.773" v="2808" actId="478"/>
          <ac:spMkLst>
            <pc:docMk/>
            <pc:sldMk cId="2157045957" sldId="263"/>
            <ac:spMk id="7" creationId="{6D2C27FA-A20A-18E2-2B9D-21F44CECADD6}"/>
          </ac:spMkLst>
        </pc:spChg>
        <pc:picChg chg="add mod">
          <ac:chgData name="Kim, Shinwoo" userId="2fada53c-6d30-472e-bf21-370e98671bd0" providerId="ADAL" clId="{93B608E0-37A7-4CD4-BD30-F91190190A81}" dt="2023-01-20T00:57:41.221" v="2814" actId="1076"/>
          <ac:picMkLst>
            <pc:docMk/>
            <pc:sldMk cId="2157045957" sldId="263"/>
            <ac:picMk id="4" creationId="{171501E6-6F42-8B77-613C-AAB92E2CE6C5}"/>
          </ac:picMkLst>
        </pc:picChg>
        <pc:picChg chg="add mod">
          <ac:chgData name="Kim, Shinwoo" userId="2fada53c-6d30-472e-bf21-370e98671bd0" providerId="ADAL" clId="{93B608E0-37A7-4CD4-BD30-F91190190A81}" dt="2023-01-20T00:57:37.135" v="2813" actId="1076"/>
          <ac:picMkLst>
            <pc:docMk/>
            <pc:sldMk cId="2157045957" sldId="263"/>
            <ac:picMk id="5" creationId="{12DCF522-A197-E4F1-6742-E194CC2BCBDB}"/>
          </ac:picMkLst>
        </pc:picChg>
        <pc:cxnChg chg="add mod">
          <ac:chgData name="Kim, Shinwoo" userId="2fada53c-6d30-472e-bf21-370e98671bd0" providerId="ADAL" clId="{93B608E0-37A7-4CD4-BD30-F91190190A81}" dt="2023-01-20T00:57:41.221" v="2814" actId="1076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delSp modSp mod modAnim">
        <pc:chgData name="Kim, Shinwoo" userId="2fada53c-6d30-472e-bf21-370e98671bd0" providerId="ADAL" clId="{93B608E0-37A7-4CD4-BD30-F91190190A81}" dt="2023-01-20T01:07:03.986" v="3509" actId="20577"/>
        <pc:sldMkLst>
          <pc:docMk/>
          <pc:sldMk cId="4041516463" sldId="264"/>
        </pc:sldMkLst>
        <pc:spChg chg="mod">
          <ac:chgData name="Kim, Shinwoo" userId="2fada53c-6d30-472e-bf21-370e98671bd0" providerId="ADAL" clId="{93B608E0-37A7-4CD4-BD30-F91190190A81}" dt="2023-01-20T01:05:04.699" v="3209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07:03.986" v="3509" actId="20577"/>
          <ac:spMkLst>
            <pc:docMk/>
            <pc:sldMk cId="4041516463" sldId="264"/>
            <ac:spMk id="3" creationId="{9C1D1018-3399-A71C-1002-6F5B6A90E814}"/>
          </ac:spMkLst>
        </pc:spChg>
        <pc:spChg chg="del">
          <ac:chgData name="Kim, Shinwoo" userId="2fada53c-6d30-472e-bf21-370e98671bd0" providerId="ADAL" clId="{93B608E0-37A7-4CD4-BD30-F91190190A81}" dt="2023-01-20T00:57:03.518" v="2809" actId="478"/>
          <ac:spMkLst>
            <pc:docMk/>
            <pc:sldMk cId="4041516463" sldId="264"/>
            <ac:spMk id="4" creationId="{C0F1D24A-8772-AA24-72D4-53BC1E19687F}"/>
          </ac:spMkLst>
        </pc:spChg>
      </pc:sldChg>
      <pc:sldChg chg="modSp new mod ord modAnim">
        <pc:chgData name="Kim, Shinwoo" userId="2fada53c-6d30-472e-bf21-370e98671bd0" providerId="ADAL" clId="{93B608E0-37A7-4CD4-BD30-F91190190A81}" dt="2023-01-20T01:03:53.358" v="3152" actId="20577"/>
        <pc:sldMkLst>
          <pc:docMk/>
          <pc:sldMk cId="1705494567" sldId="265"/>
        </pc:sldMkLst>
        <pc:spChg chg="mod">
          <ac:chgData name="Kim, Shinwoo" userId="2fada53c-6d30-472e-bf21-370e98671bd0" providerId="ADAL" clId="{93B608E0-37A7-4CD4-BD30-F91190190A81}" dt="2023-01-20T00:59:31.192" v="2874" actId="20577"/>
          <ac:spMkLst>
            <pc:docMk/>
            <pc:sldMk cId="1705494567" sldId="265"/>
            <ac:spMk id="2" creationId="{8B21E503-24C8-6EB9-CCDC-B34571085578}"/>
          </ac:spMkLst>
        </pc:spChg>
        <pc:spChg chg="mod">
          <ac:chgData name="Kim, Shinwoo" userId="2fada53c-6d30-472e-bf21-370e98671bd0" providerId="ADAL" clId="{93B608E0-37A7-4CD4-BD30-F91190190A81}" dt="2023-01-20T01:03:53.358" v="3152" actId="20577"/>
          <ac:spMkLst>
            <pc:docMk/>
            <pc:sldMk cId="1705494567" sldId="265"/>
            <ac:spMk id="3" creationId="{58BC539B-A8E8-4AB4-50E2-0C58D3436B3F}"/>
          </ac:spMkLst>
        </pc:spChg>
      </pc:sldChg>
      <pc:sldChg chg="addSp delSp modSp add mod addAnim delAnim modAnim">
        <pc:chgData name="Kim, Shinwoo" userId="2fada53c-6d30-472e-bf21-370e98671bd0" providerId="ADAL" clId="{93B608E0-37A7-4CD4-BD30-F91190190A81}" dt="2023-01-20T02:44:20.367" v="5859" actId="27636"/>
        <pc:sldMkLst>
          <pc:docMk/>
          <pc:sldMk cId="2475964525" sldId="266"/>
        </pc:sldMkLst>
        <pc:spChg chg="mod">
          <ac:chgData name="Kim, Shinwoo" userId="2fada53c-6d30-472e-bf21-370e98671bd0" providerId="ADAL" clId="{93B608E0-37A7-4CD4-BD30-F91190190A81}" dt="2023-01-20T01:07:21.314" v="3531" actId="20577"/>
          <ac:spMkLst>
            <pc:docMk/>
            <pc:sldMk cId="2475964525" sldId="266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2:01.518" v="3676"/>
          <ac:spMkLst>
            <pc:docMk/>
            <pc:sldMk cId="2475964525" sldId="266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2:44:20.367" v="5859" actId="27636"/>
          <ac:spMkLst>
            <pc:docMk/>
            <pc:sldMk cId="2475964525" sldId="266"/>
            <ac:spMk id="6" creationId="{E43502F4-1FAB-BE06-8282-3C5D4D34A96B}"/>
          </ac:spMkLst>
        </pc:spChg>
        <pc:graphicFrameChg chg="add mod modGraphic">
          <ac:chgData name="Kim, Shinwoo" userId="2fada53c-6d30-472e-bf21-370e98671bd0" providerId="ADAL" clId="{93B608E0-37A7-4CD4-BD30-F91190190A81}" dt="2023-01-20T01:12:13.227" v="3681" actId="2165"/>
          <ac:graphicFrameMkLst>
            <pc:docMk/>
            <pc:sldMk cId="2475964525" sldId="266"/>
            <ac:graphicFrameMk id="4" creationId="{D3E29E15-56DB-90B7-E695-7AF0DB746308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1:16:01.049" v="4053" actId="20577"/>
        <pc:sldMkLst>
          <pc:docMk/>
          <pc:sldMk cId="4229779205" sldId="267"/>
        </pc:sldMkLst>
        <pc:spChg chg="mod">
          <ac:chgData name="Kim, Shinwoo" userId="2fada53c-6d30-472e-bf21-370e98671bd0" providerId="ADAL" clId="{93B608E0-37A7-4CD4-BD30-F91190190A81}" dt="2023-01-20T01:13:45.838" v="3728" actId="20577"/>
          <ac:spMkLst>
            <pc:docMk/>
            <pc:sldMk cId="4229779205" sldId="267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6:01.049" v="4053" actId="20577"/>
          <ac:spMkLst>
            <pc:docMk/>
            <pc:sldMk cId="4229779205" sldId="267"/>
            <ac:spMk id="3" creationId="{9C1D1018-3399-A71C-1002-6F5B6A90E814}"/>
          </ac:spMkLst>
        </pc:spChg>
      </pc:sldChg>
      <pc:sldChg chg="addSp delSp modSp add del mod modAnim">
        <pc:chgData name="Kim, Shinwoo" userId="2fada53c-6d30-472e-bf21-370e98671bd0" providerId="ADAL" clId="{93B608E0-37A7-4CD4-BD30-F91190190A81}" dt="2023-01-20T02:48:19.856" v="5931" actId="47"/>
        <pc:sldMkLst>
          <pc:docMk/>
          <pc:sldMk cId="2989389575" sldId="268"/>
        </pc:sldMkLst>
        <pc:spChg chg="mod">
          <ac:chgData name="Kim, Shinwoo" userId="2fada53c-6d30-472e-bf21-370e98671bd0" providerId="ADAL" clId="{93B608E0-37A7-4CD4-BD30-F91190190A81}" dt="2023-01-20T01:16:16.743" v="4081" actId="20577"/>
          <ac:spMkLst>
            <pc:docMk/>
            <pc:sldMk cId="2989389575" sldId="268"/>
            <ac:spMk id="2" creationId="{9AFE42C8-D163-2B71-ED72-2C29D4192249}"/>
          </ac:spMkLst>
        </pc:spChg>
        <pc:spChg chg="add del mod">
          <ac:chgData name="Kim, Shinwoo" userId="2fada53c-6d30-472e-bf21-370e98671bd0" providerId="ADAL" clId="{93B608E0-37A7-4CD4-BD30-F91190190A81}" dt="2023-01-20T01:19:44.165" v="4187" actId="14100"/>
          <ac:spMkLst>
            <pc:docMk/>
            <pc:sldMk cId="2989389575" sldId="268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1:16:26.207" v="4083"/>
          <ac:spMkLst>
            <pc:docMk/>
            <pc:sldMk cId="2989389575" sldId="268"/>
            <ac:spMk id="4" creationId="{1B96FF95-5528-EA7A-ECD3-643188ABDE1B}"/>
          </ac:spMkLst>
        </pc:spChg>
        <pc:spChg chg="add del mod">
          <ac:chgData name="Kim, Shinwoo" userId="2fada53c-6d30-472e-bf21-370e98671bd0" providerId="ADAL" clId="{93B608E0-37A7-4CD4-BD30-F91190190A81}" dt="2023-01-20T01:16:29.718" v="4086"/>
          <ac:spMkLst>
            <pc:docMk/>
            <pc:sldMk cId="2989389575" sldId="268"/>
            <ac:spMk id="6" creationId="{CCC2AF48-40AE-4627-4FEA-63813E508FBF}"/>
          </ac:spMkLst>
        </pc:spChg>
        <pc:spChg chg="add del mod">
          <ac:chgData name="Kim, Shinwoo" userId="2fada53c-6d30-472e-bf21-370e98671bd0" providerId="ADAL" clId="{93B608E0-37A7-4CD4-BD30-F91190190A81}" dt="2023-01-20T01:17:11.808" v="4094"/>
          <ac:spMkLst>
            <pc:docMk/>
            <pc:sldMk cId="2989389575" sldId="268"/>
            <ac:spMk id="7" creationId="{25787199-606C-29C8-2E7A-EB52FAD75ECF}"/>
          </ac:spMkLst>
        </pc:spChg>
        <pc:spChg chg="add del mod">
          <ac:chgData name="Kim, Shinwoo" userId="2fada53c-6d30-472e-bf21-370e98671bd0" providerId="ADAL" clId="{93B608E0-37A7-4CD4-BD30-F91190190A81}" dt="2023-01-20T01:20:32.666" v="4307" actId="478"/>
          <ac:spMkLst>
            <pc:docMk/>
            <pc:sldMk cId="2989389575" sldId="268"/>
            <ac:spMk id="8" creationId="{3C0DCEEB-1F8A-39EB-EC86-DA67958A6BAB}"/>
          </ac:spMkLst>
        </pc:spChg>
        <pc:spChg chg="add mod">
          <ac:chgData name="Kim, Shinwoo" userId="2fada53c-6d30-472e-bf21-370e98671bd0" providerId="ADAL" clId="{93B608E0-37A7-4CD4-BD30-F91190190A81}" dt="2023-01-20T01:21:59.072" v="4418" actId="164"/>
          <ac:spMkLst>
            <pc:docMk/>
            <pc:sldMk cId="2989389575" sldId="268"/>
            <ac:spMk id="9" creationId="{801E4716-8673-5679-8BFF-611DCDC8BA0E}"/>
          </ac:spMkLst>
        </pc:spChg>
        <pc:spChg chg="add mod">
          <ac:chgData name="Kim, Shinwoo" userId="2fada53c-6d30-472e-bf21-370e98671bd0" providerId="ADAL" clId="{93B608E0-37A7-4CD4-BD30-F91190190A81}" dt="2023-01-20T01:22:10.282" v="4422" actId="207"/>
          <ac:spMkLst>
            <pc:docMk/>
            <pc:sldMk cId="2989389575" sldId="268"/>
            <ac:spMk id="10" creationId="{6056E3A2-58C1-01AC-B713-C4AE664AB110}"/>
          </ac:spMkLst>
        </pc:spChg>
        <pc:spChg chg="mod">
          <ac:chgData name="Kim, Shinwoo" userId="2fada53c-6d30-472e-bf21-370e98671bd0" providerId="ADAL" clId="{93B608E0-37A7-4CD4-BD30-F91190190A81}" dt="2023-01-20T01:22:54.935" v="4426" actId="14100"/>
          <ac:spMkLst>
            <pc:docMk/>
            <pc:sldMk cId="2989389575" sldId="268"/>
            <ac:spMk id="13" creationId="{EA07FB89-D2AD-520F-C04D-DAF2A4F465A9}"/>
          </ac:spMkLst>
        </pc:spChg>
        <pc:spChg chg="mod">
          <ac:chgData name="Kim, Shinwoo" userId="2fada53c-6d30-472e-bf21-370e98671bd0" providerId="ADAL" clId="{93B608E0-37A7-4CD4-BD30-F91190190A81}" dt="2023-01-20T01:23:22.215" v="4531" actId="20577"/>
          <ac:spMkLst>
            <pc:docMk/>
            <pc:sldMk cId="2989389575" sldId="268"/>
            <ac:spMk id="14" creationId="{30A0C3A3-B29D-BFF8-812A-3BADF67A6228}"/>
          </ac:spMkLst>
        </pc:spChg>
        <pc:grpChg chg="add mod">
          <ac:chgData name="Kim, Shinwoo" userId="2fada53c-6d30-472e-bf21-370e98671bd0" providerId="ADAL" clId="{93B608E0-37A7-4CD4-BD30-F91190190A81}" dt="2023-01-20T01:21:59.072" v="4418" actId="164"/>
          <ac:grpSpMkLst>
            <pc:docMk/>
            <pc:sldMk cId="2989389575" sldId="268"/>
            <ac:grpSpMk id="11" creationId="{4F019D27-AE20-2D01-6DCC-7A5F0B1CAFE8}"/>
          </ac:grpSpMkLst>
        </pc:grpChg>
        <pc:grpChg chg="add mod">
          <ac:chgData name="Kim, Shinwoo" userId="2fada53c-6d30-472e-bf21-370e98671bd0" providerId="ADAL" clId="{93B608E0-37A7-4CD4-BD30-F91190190A81}" dt="2023-01-20T01:22:47.399" v="4424" actId="1076"/>
          <ac:grpSpMkLst>
            <pc:docMk/>
            <pc:sldMk cId="2989389575" sldId="268"/>
            <ac:grpSpMk id="12" creationId="{52BD876B-087A-F419-2ABB-3DA9C7DCA5CF}"/>
          </ac:grpSpMkLst>
        </pc:grpChg>
      </pc:sldChg>
      <pc:sldChg chg="addSp modSp add del mod modAnim">
        <pc:chgData name="Kim, Shinwoo" userId="2fada53c-6d30-472e-bf21-370e98671bd0" providerId="ADAL" clId="{93B608E0-37A7-4CD4-BD30-F91190190A81}" dt="2023-01-20T02:56:02.423" v="6066" actId="47"/>
        <pc:sldMkLst>
          <pc:docMk/>
          <pc:sldMk cId="1641804761" sldId="269"/>
        </pc:sldMkLst>
        <pc:spChg chg="mod">
          <ac:chgData name="Kim, Shinwoo" userId="2fada53c-6d30-472e-bf21-370e98671bd0" providerId="ADAL" clId="{93B608E0-37A7-4CD4-BD30-F91190190A81}" dt="2023-01-20T01:24:00.394" v="4562" actId="20577"/>
          <ac:spMkLst>
            <pc:docMk/>
            <pc:sldMk cId="1641804761" sldId="269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26:41.257" v="4643" actId="27636"/>
          <ac:spMkLst>
            <pc:docMk/>
            <pc:sldMk cId="1641804761" sldId="269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6:00.781" v="4602" actId="21"/>
          <ac:spMkLst>
            <pc:docMk/>
            <pc:sldMk cId="1641804761" sldId="269"/>
            <ac:spMk id="4" creationId="{F1F01EF6-FA8B-CB0A-75BA-B779A2BF2293}"/>
          </ac:spMkLst>
        </pc:spChg>
      </pc:sldChg>
      <pc:sldChg chg="addSp modSp add mod setBg chgLayout modNotes">
        <pc:chgData name="Kim, Shinwoo" userId="2fada53c-6d30-472e-bf21-370e98671bd0" providerId="ADAL" clId="{93B608E0-37A7-4CD4-BD30-F91190190A81}" dt="2023-01-20T02:53:14.436" v="6011" actId="2711"/>
        <pc:sldMkLst>
          <pc:docMk/>
          <pc:sldMk cId="0" sldId="270"/>
        </pc:sldMkLst>
        <pc:spChg chg="add mod">
          <ac:chgData name="Kim, Shinwoo" userId="2fada53c-6d30-472e-bf21-370e98671bd0" providerId="ADAL" clId="{93B608E0-37A7-4CD4-BD30-F91190190A81}" dt="2023-01-20T02:48:10.378" v="5929"/>
          <ac:spMkLst>
            <pc:docMk/>
            <pc:sldMk cId="0" sldId="270"/>
            <ac:spMk id="2" creationId="{6E4568FE-2A01-7DCB-F5D2-49232E405DDA}"/>
          </ac:spMkLst>
        </pc:spChg>
        <pc:spChg chg="mod ord">
          <ac:chgData name="Kim, Shinwoo" userId="2fada53c-6d30-472e-bf21-370e98671bd0" providerId="ADAL" clId="{93B608E0-37A7-4CD4-BD30-F91190190A81}" dt="2023-01-20T02:51:03.077" v="5972" actId="700"/>
          <ac:spMkLst>
            <pc:docMk/>
            <pc:sldMk cId="0" sldId="270"/>
            <ac:spMk id="17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1:52.731" v="5984" actId="2711"/>
          <ac:spMkLst>
            <pc:docMk/>
            <pc:sldMk cId="0" sldId="270"/>
            <ac:spMk id="173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48.711" v="6007" actId="20577"/>
          <ac:spMkLst>
            <pc:docMk/>
            <pc:sldMk cId="0" sldId="270"/>
            <ac:spMk id="174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14.436" v="6011" actId="2711"/>
          <ac:spMkLst>
            <pc:docMk/>
            <pc:sldMk cId="0" sldId="270"/>
            <ac:spMk id="176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02.517" v="6009" actId="2711"/>
          <ac:spMkLst>
            <pc:docMk/>
            <pc:sldMk cId="0" sldId="270"/>
            <ac:spMk id="17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09.020" v="5991" actId="14100"/>
          <ac:spMkLst>
            <pc:docMk/>
            <pc:sldMk cId="0" sldId="270"/>
            <ac:spMk id="181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1:55.890" v="5985" actId="1076"/>
          <ac:cxnSpMkLst>
            <pc:docMk/>
            <pc:sldMk cId="0" sldId="270"/>
            <ac:cxnSpMk id="175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04.094" v="5989" actId="14100"/>
          <ac:cxnSpMkLst>
            <pc:docMk/>
            <pc:sldMk cId="0" sldId="270"/>
            <ac:cxnSpMk id="178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1:58.150" v="5986" actId="14100"/>
          <ac:cxnSpMkLst>
            <pc:docMk/>
            <pc:sldMk cId="0" sldId="270"/>
            <ac:cxnSpMk id="179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13.585" v="5992" actId="14100"/>
          <ac:cxnSpMkLst>
            <pc:docMk/>
            <pc:sldMk cId="0" sldId="270"/>
            <ac:cxnSpMk id="180" creationId="{00000000-0000-0000-0000-000000000000}"/>
          </ac:cxnSpMkLst>
        </pc:cxnChg>
      </pc:sldChg>
      <pc:sldChg chg="addSp delSp modSp add del mod delAnim modAnim">
        <pc:chgData name="Kim, Shinwoo" userId="2fada53c-6d30-472e-bf21-370e98671bd0" providerId="ADAL" clId="{93B608E0-37A7-4CD4-BD30-F91190190A81}" dt="2023-01-20T01:29:13.045" v="4661" actId="47"/>
        <pc:sldMkLst>
          <pc:docMk/>
          <pc:sldMk cId="1741333302" sldId="270"/>
        </pc:sldMkLst>
        <pc:spChg chg="mod">
          <ac:chgData name="Kim, Shinwoo" userId="2fada53c-6d30-472e-bf21-370e98671bd0" providerId="ADAL" clId="{93B608E0-37A7-4CD4-BD30-F91190190A81}" dt="2023-01-20T01:27:18.783" v="4657"/>
          <ac:spMkLst>
            <pc:docMk/>
            <pc:sldMk cId="1741333302" sldId="270"/>
            <ac:spMk id="2" creationId="{9AFE42C8-D163-2B71-ED72-2C29D4192249}"/>
          </ac:spMkLst>
        </pc:spChg>
        <pc:spChg chg="del mod">
          <ac:chgData name="Kim, Shinwoo" userId="2fada53c-6d30-472e-bf21-370e98671bd0" providerId="ADAL" clId="{93B608E0-37A7-4CD4-BD30-F91190190A81}" dt="2023-01-20T01:29:03.674" v="4659" actId="478"/>
          <ac:spMkLst>
            <pc:docMk/>
            <pc:sldMk cId="1741333302" sldId="270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6" creationId="{8E9E516B-89CA-BD95-E21C-615DAC6B847F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7" creationId="{3F0AC425-9E64-69F1-A01F-ABD959FA490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8" creationId="{5609E22C-99B9-06E0-7626-7DDB3529978C}"/>
          </ac:spMkLst>
        </pc:spChg>
        <pc:graphicFrameChg chg="add mod">
          <ac:chgData name="Kim, Shinwoo" userId="2fada53c-6d30-472e-bf21-370e98671bd0" providerId="ADAL" clId="{93B608E0-37A7-4CD4-BD30-F91190190A81}" dt="2023-01-20T01:29:04.635" v="4660"/>
          <ac:graphicFrameMkLst>
            <pc:docMk/>
            <pc:sldMk cId="1741333302" sldId="270"/>
            <ac:graphicFrameMk id="4" creationId="{82942159-5874-636A-ED5F-F8D42FD59335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2:55:55.795" v="6064" actId="20577"/>
        <pc:sldMkLst>
          <pc:docMk/>
          <pc:sldMk cId="2236930402" sldId="271"/>
        </pc:sldMkLst>
        <pc:spChg chg="mod">
          <ac:chgData name="Kim, Shinwoo" userId="2fada53c-6d30-472e-bf21-370e98671bd0" providerId="ADAL" clId="{93B608E0-37A7-4CD4-BD30-F91190190A81}" dt="2023-01-20T02:55:55.795" v="6064" actId="20577"/>
          <ac:spMkLst>
            <pc:docMk/>
            <pc:sldMk cId="2236930402" sldId="271"/>
            <ac:spMk id="3" creationId="{9C1D1018-3399-A71C-1002-6F5B6A90E814}"/>
          </ac:spMkLst>
        </pc:spChg>
      </pc:sldChg>
      <pc:sldChg chg="addSp delSp modSp add del mod addAnim delAnim modAnim">
        <pc:chgData name="Kim, Shinwoo" userId="2fada53c-6d30-472e-bf21-370e98671bd0" providerId="ADAL" clId="{93B608E0-37A7-4CD4-BD30-F91190190A81}" dt="2023-01-20T02:55:57.819" v="6065" actId="47"/>
        <pc:sldMkLst>
          <pc:docMk/>
          <pc:sldMk cId="2808180623" sldId="272"/>
        </pc:sldMkLst>
        <pc:spChg chg="mod">
          <ac:chgData name="Kim, Shinwoo" userId="2fada53c-6d30-472e-bf21-370e98671bd0" providerId="ADAL" clId="{93B608E0-37A7-4CD4-BD30-F91190190A81}" dt="2023-01-20T01:30:08.672" v="4679" actId="20577"/>
          <ac:spMkLst>
            <pc:docMk/>
            <pc:sldMk cId="2808180623" sldId="272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55:45.840" v="6051" actId="20577"/>
          <ac:spMkLst>
            <pc:docMk/>
            <pc:sldMk cId="2808180623" sldId="272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1:34:00.913" v="5013" actId="478"/>
          <ac:spMkLst>
            <pc:docMk/>
            <pc:sldMk cId="2808180623" sldId="272"/>
            <ac:spMk id="4" creationId="{2D554C8D-4C03-7129-6D6E-4982635CF22D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3:00:12.261" v="6136" actId="20577"/>
        <pc:sldMkLst>
          <pc:docMk/>
          <pc:sldMk cId="2427931884" sldId="273"/>
        </pc:sldMkLst>
        <pc:spChg chg="mod">
          <ac:chgData name="Kim, Shinwoo" userId="2fada53c-6d30-472e-bf21-370e98671bd0" providerId="ADAL" clId="{93B608E0-37A7-4CD4-BD30-F91190190A81}" dt="2023-01-20T03:00:12.261" v="6136" actId="20577"/>
          <ac:spMkLst>
            <pc:docMk/>
            <pc:sldMk cId="2427931884" sldId="273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6:18.241" v="5915" actId="2711"/>
          <ac:spMkLst>
            <pc:docMk/>
            <pc:sldMk cId="2427931884" sldId="273"/>
            <ac:spMk id="3" creationId="{9C1D1018-3399-A71C-1002-6F5B6A90E814}"/>
          </ac:spMkLst>
        </pc:spChg>
      </pc:sldChg>
      <pc:sldChg chg="addSp delSp modSp add mod modAnim">
        <pc:chgData name="Kim, Shinwoo" userId="2fada53c-6d30-472e-bf21-370e98671bd0" providerId="ADAL" clId="{93B608E0-37A7-4CD4-BD30-F91190190A81}" dt="2023-01-20T02:42:23.167" v="5700" actId="2711"/>
        <pc:sldMkLst>
          <pc:docMk/>
          <pc:sldMk cId="3014801365" sldId="274"/>
        </pc:sldMkLst>
        <pc:spChg chg="mod">
          <ac:chgData name="Kim, Shinwoo" userId="2fada53c-6d30-472e-bf21-370e98671bd0" providerId="ADAL" clId="{93B608E0-37A7-4CD4-BD30-F91190190A81}" dt="2023-01-20T02:38:31.925" v="5386" actId="20577"/>
          <ac:spMkLst>
            <pc:docMk/>
            <pc:sldMk cId="3014801365" sldId="27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2:23.167" v="5700" actId="2711"/>
          <ac:spMkLst>
            <pc:docMk/>
            <pc:sldMk cId="3014801365" sldId="274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2:39:36.644" v="5536"/>
          <ac:spMkLst>
            <pc:docMk/>
            <pc:sldMk cId="3014801365" sldId="274"/>
            <ac:spMk id="4" creationId="{68B2834F-9810-7848-C821-45D16ECEA76B}"/>
          </ac:spMkLst>
        </pc:spChg>
        <pc:spChg chg="add del">
          <ac:chgData name="Kim, Shinwoo" userId="2fada53c-6d30-472e-bf21-370e98671bd0" providerId="ADAL" clId="{93B608E0-37A7-4CD4-BD30-F91190190A81}" dt="2023-01-20T02:40:20.543" v="5541"/>
          <ac:spMkLst>
            <pc:docMk/>
            <pc:sldMk cId="3014801365" sldId="274"/>
            <ac:spMk id="6" creationId="{AE00CC74-7FC3-F1BE-BC12-1E39FB5D29EE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2:43:21.574" v="5794" actId="108"/>
        <pc:sldMkLst>
          <pc:docMk/>
          <pc:sldMk cId="3534963703" sldId="275"/>
        </pc:sldMkLst>
        <pc:spChg chg="mod">
          <ac:chgData name="Kim, Shinwoo" userId="2fada53c-6d30-472e-bf21-370e98671bd0" providerId="ADAL" clId="{93B608E0-37A7-4CD4-BD30-F91190190A81}" dt="2023-01-20T02:43:10.082" v="5768" actId="20577"/>
          <ac:spMkLst>
            <pc:docMk/>
            <pc:sldMk cId="3534963703" sldId="275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3:21.574" v="5794" actId="108"/>
          <ac:spMkLst>
            <pc:docMk/>
            <pc:sldMk cId="3534963703" sldId="275"/>
            <ac:spMk id="3" creationId="{9C1D1018-3399-A71C-1002-6F5B6A90E814}"/>
          </ac:spMkLst>
        </pc:spChg>
      </pc:sldChg>
      <pc:sldChg chg="addSp delSp modSp add mod setBg chgLayout modNotes">
        <pc:chgData name="Kim, Shinwoo" userId="2fada53c-6d30-472e-bf21-370e98671bd0" providerId="ADAL" clId="{93B608E0-37A7-4CD4-BD30-F91190190A81}" dt="2023-01-20T02:48:27.229" v="5934" actId="403"/>
        <pc:sldMkLst>
          <pc:docMk/>
          <pc:sldMk cId="0" sldId="276"/>
        </pc:sldMkLst>
        <pc:spChg chg="add del mod">
          <ac:chgData name="Kim, Shinwoo" userId="2fada53c-6d30-472e-bf21-370e98671bd0" providerId="ADAL" clId="{93B608E0-37A7-4CD4-BD30-F91190190A81}" dt="2023-01-20T02:48:04.637" v="5924" actId="478"/>
          <ac:spMkLst>
            <pc:docMk/>
            <pc:sldMk cId="0" sldId="276"/>
            <ac:spMk id="3" creationId="{5E6075D2-70DE-9FB8-ABF2-D70E099AA2ED}"/>
          </ac:spMkLst>
        </pc:spChg>
        <pc:spChg chg="add mod">
          <ac:chgData name="Kim, Shinwoo" userId="2fada53c-6d30-472e-bf21-370e98671bd0" providerId="ADAL" clId="{93B608E0-37A7-4CD4-BD30-F91190190A81}" dt="2023-01-20T02:48:05.310" v="5925"/>
          <ac:spMkLst>
            <pc:docMk/>
            <pc:sldMk cId="0" sldId="276"/>
            <ac:spMk id="4" creationId="{CA31823E-5DCC-D0BA-2DFF-BFB2C4DFE508}"/>
          </ac:spMkLst>
        </pc:spChg>
        <pc:spChg chg="del mod ord">
          <ac:chgData name="Kim, Shinwoo" userId="2fada53c-6d30-472e-bf21-370e98671bd0" providerId="ADAL" clId="{93B608E0-37A7-4CD4-BD30-F91190190A81}" dt="2023-01-20T02:48:01.845" v="5923" actId="478"/>
          <ac:spMkLst>
            <pc:docMk/>
            <pc:sldMk cId="0" sldId="276"/>
            <ac:spMk id="14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27.229" v="5934" actId="403"/>
          <ac:spMkLst>
            <pc:docMk/>
            <pc:sldMk cId="0" sldId="276"/>
            <ac:spMk id="143" creationId="{00000000-0000-0000-0000-000000000000}"/>
          </ac:spMkLst>
        </pc:sp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116550072" sldId="276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52.443" v="5971" actId="2711"/>
        <pc:sldMkLst>
          <pc:docMk/>
          <pc:sldMk cId="0" sldId="277"/>
        </pc:sldMkLst>
        <pc:spChg chg="add mod">
          <ac:chgData name="Kim, Shinwoo" userId="2fada53c-6d30-472e-bf21-370e98671bd0" providerId="ADAL" clId="{93B608E0-37A7-4CD4-BD30-F91190190A81}" dt="2023-01-20T02:48:06.462" v="5926"/>
          <ac:spMkLst>
            <pc:docMk/>
            <pc:sldMk cId="0" sldId="277"/>
            <ac:spMk id="2" creationId="{CF482AD2-EA63-6197-0A64-4D6D1611704B}"/>
          </ac:spMkLst>
        </pc:spChg>
        <pc:spChg chg="mod ord">
          <ac:chgData name="Kim, Shinwoo" userId="2fada53c-6d30-472e-bf21-370e98671bd0" providerId="ADAL" clId="{93B608E0-37A7-4CD4-BD30-F91190190A81}" dt="2023-01-20T02:48:34.807" v="5935" actId="700"/>
          <ac:spMkLst>
            <pc:docMk/>
            <pc:sldMk cId="0" sldId="277"/>
            <ac:spMk id="148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41.900" v="5937" actId="2711"/>
          <ac:spMkLst>
            <pc:docMk/>
            <pc:sldMk cId="0" sldId="277"/>
            <ac:spMk id="149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52.443" v="5971" actId="2711"/>
          <ac:spMkLst>
            <pc:docMk/>
            <pc:sldMk cId="0" sldId="277"/>
            <ac:spMk id="150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10.631" v="5942" actId="14100"/>
          <ac:cxnSpMkLst>
            <pc:docMk/>
            <pc:sldMk cId="0" sldId="277"/>
            <ac:cxnSpMk id="151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4270610890" sldId="277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46.155" v="5970" actId="108"/>
        <pc:sldMkLst>
          <pc:docMk/>
          <pc:sldMk cId="0" sldId="278"/>
        </pc:sldMkLst>
        <pc:spChg chg="add mod">
          <ac:chgData name="Kim, Shinwoo" userId="2fada53c-6d30-472e-bf21-370e98671bd0" providerId="ADAL" clId="{93B608E0-37A7-4CD4-BD30-F91190190A81}" dt="2023-01-20T02:48:07.881" v="5927"/>
          <ac:spMkLst>
            <pc:docMk/>
            <pc:sldMk cId="0" sldId="278"/>
            <ac:spMk id="2" creationId="{A56E2CFD-EDF3-E3B1-EC8B-D4B1B35EE39E}"/>
          </ac:spMkLst>
        </pc:spChg>
        <pc:spChg chg="mod ord">
          <ac:chgData name="Kim, Shinwoo" userId="2fada53c-6d30-472e-bf21-370e98671bd0" providerId="ADAL" clId="{93B608E0-37A7-4CD4-BD30-F91190190A81}" dt="2023-01-20T02:49:15.704" v="5943" actId="700"/>
          <ac:spMkLst>
            <pc:docMk/>
            <pc:sldMk cId="0" sldId="278"/>
            <ac:spMk id="15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9:35.194" v="5955" actId="2711"/>
          <ac:spMkLst>
            <pc:docMk/>
            <pc:sldMk cId="0" sldId="278"/>
            <ac:spMk id="15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46.155" v="5970" actId="108"/>
          <ac:spMkLst>
            <pc:docMk/>
            <pc:sldMk cId="0" sldId="278"/>
            <ac:spMk id="15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23.905" v="5946" actId="14100"/>
          <ac:cxnSpMkLst>
            <pc:docMk/>
            <pc:sldMk cId="0" sldId="278"/>
            <ac:cxnSpMk id="159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2005020070" sldId="278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21.022" v="5967" actId="2711"/>
        <pc:sldMkLst>
          <pc:docMk/>
          <pc:sldMk cId="0" sldId="279"/>
        </pc:sldMkLst>
        <pc:spChg chg="add mod">
          <ac:chgData name="Kim, Shinwoo" userId="2fada53c-6d30-472e-bf21-370e98671bd0" providerId="ADAL" clId="{93B608E0-37A7-4CD4-BD30-F91190190A81}" dt="2023-01-20T02:48:09.167" v="5928"/>
          <ac:spMkLst>
            <pc:docMk/>
            <pc:sldMk cId="0" sldId="279"/>
            <ac:spMk id="2" creationId="{441D79D9-F54B-DD1B-B8DC-C93BD7DA412C}"/>
          </ac:spMkLst>
        </pc:spChg>
        <pc:spChg chg="mod ord">
          <ac:chgData name="Kim, Shinwoo" userId="2fada53c-6d30-472e-bf21-370e98671bd0" providerId="ADAL" clId="{93B608E0-37A7-4CD4-BD30-F91190190A81}" dt="2023-01-20T02:49:40.952" v="5956" actId="700"/>
          <ac:spMkLst>
            <pc:docMk/>
            <pc:sldMk cId="0" sldId="279"/>
            <ac:spMk id="16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0:01.152" v="5964" actId="2711"/>
          <ac:spMkLst>
            <pc:docMk/>
            <pc:sldMk cId="0" sldId="279"/>
            <ac:spMk id="165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21.022" v="5967" actId="2711"/>
          <ac:spMkLst>
            <pc:docMk/>
            <pc:sldMk cId="0" sldId="279"/>
            <ac:spMk id="16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0:04.926" v="5965" actId="1076"/>
          <ac:cxnSpMkLst>
            <pc:docMk/>
            <pc:sldMk cId="0" sldId="279"/>
            <ac:cxnSpMk id="167" creationId="{00000000-0000-0000-0000-000000000000}"/>
          </ac:cxnSpMkLst>
        </pc:cxnChg>
      </pc:sldChg>
      <pc:sldChg chg="addSp modSp add mod setBg chgLayout modNotes">
        <pc:chgData name="Kim, Shinwoo" userId="2fada53c-6d30-472e-bf21-370e98671bd0" providerId="ADAL" clId="{93B608E0-37A7-4CD4-BD30-F91190190A81}" dt="2023-01-20T02:53:31.838" v="6016" actId="14100"/>
        <pc:sldMkLst>
          <pc:docMk/>
          <pc:sldMk cId="0" sldId="280"/>
        </pc:sldMkLst>
        <pc:spChg chg="add mod">
          <ac:chgData name="Kim, Shinwoo" userId="2fada53c-6d30-472e-bf21-370e98671bd0" providerId="ADAL" clId="{93B608E0-37A7-4CD4-BD30-F91190190A81}" dt="2023-01-20T02:48:13.145" v="5930"/>
          <ac:spMkLst>
            <pc:docMk/>
            <pc:sldMk cId="0" sldId="280"/>
            <ac:spMk id="2" creationId="{22972A6F-4CD0-54BC-F9B4-47C4C3C9E1FF}"/>
          </ac:spMkLst>
        </pc:spChg>
        <pc:spChg chg="mod ord">
          <ac:chgData name="Kim, Shinwoo" userId="2fada53c-6d30-472e-bf21-370e98671bd0" providerId="ADAL" clId="{93B608E0-37A7-4CD4-BD30-F91190190A81}" dt="2023-01-20T02:52:17.746" v="5993" actId="700"/>
          <ac:spMkLst>
            <pc:docMk/>
            <pc:sldMk cId="0" sldId="280"/>
            <ac:spMk id="18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2:22.847" v="5995" actId="2711"/>
          <ac:spMkLst>
            <pc:docMk/>
            <pc:sldMk cId="0" sldId="280"/>
            <ac:spMk id="18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26.424" v="6014" actId="1076"/>
          <ac:spMkLst>
            <pc:docMk/>
            <pc:sldMk cId="0" sldId="280"/>
            <ac:spMk id="18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3:31.838" v="6016" actId="14100"/>
          <ac:cxnSpMkLst>
            <pc:docMk/>
            <pc:sldMk cId="0" sldId="280"/>
            <ac:cxnSpMk id="189" creationId="{00000000-0000-0000-0000-000000000000}"/>
          </ac:cxnSpMkLst>
        </pc:cxnChg>
      </pc:sldChg>
      <pc:sldChg chg="modSp add del mod setBg chgLayout modNotes">
        <pc:chgData name="Kim, Shinwoo" userId="2fada53c-6d30-472e-bf21-370e98671bd0" providerId="ADAL" clId="{93B608E0-37A7-4CD4-BD30-F91190190A81}" dt="2023-01-20T02:54:49.220" v="6033" actId="47"/>
        <pc:sldMkLst>
          <pc:docMk/>
          <pc:sldMk cId="0" sldId="281"/>
        </pc:sldMkLst>
        <pc:spChg chg="mod ord">
          <ac:chgData name="Kim, Shinwoo" userId="2fada53c-6d30-472e-bf21-370e98671bd0" providerId="ADAL" clId="{93B608E0-37A7-4CD4-BD30-F91190190A81}" dt="2023-01-20T02:54:14.530" v="6021" actId="1076"/>
          <ac:spMkLst>
            <pc:docMk/>
            <pc:sldMk cId="0" sldId="281"/>
            <ac:spMk id="19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19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1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4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7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8" creationId="{00000000-0000-0000-0000-000000000000}"/>
          </ac:cxnSpMkLst>
        </pc:cxnChg>
      </pc:sldChg>
      <pc:sldChg chg="addSp delSp modSp new mod modAnim">
        <pc:chgData name="Kim, Shinwoo" userId="2fada53c-6d30-472e-bf21-370e98671bd0" providerId="ADAL" clId="{93B608E0-37A7-4CD4-BD30-F91190190A81}" dt="2023-01-20T02:59:56.927" v="6135" actId="1076"/>
        <pc:sldMkLst>
          <pc:docMk/>
          <pc:sldMk cId="1471911486" sldId="282"/>
        </pc:sldMkLst>
        <pc:spChg chg="mod">
          <ac:chgData name="Kim, Shinwoo" userId="2fada53c-6d30-472e-bf21-370e98671bd0" providerId="ADAL" clId="{93B608E0-37A7-4CD4-BD30-F91190190A81}" dt="2023-01-20T02:54:24.203" v="6028"/>
          <ac:spMkLst>
            <pc:docMk/>
            <pc:sldMk cId="1471911486" sldId="282"/>
            <ac:spMk id="2" creationId="{80816549-2C8E-BA25-7089-C489BA602331}"/>
          </ac:spMkLst>
        </pc:spChg>
        <pc:spChg chg="del">
          <ac:chgData name="Kim, Shinwoo" userId="2fada53c-6d30-472e-bf21-370e98671bd0" providerId="ADAL" clId="{93B608E0-37A7-4CD4-BD30-F91190190A81}" dt="2023-01-20T02:54:30.534" v="6029" actId="478"/>
          <ac:spMkLst>
            <pc:docMk/>
            <pc:sldMk cId="1471911486" sldId="282"/>
            <ac:spMk id="3" creationId="{E8C2D5CA-391F-4382-23EC-2EA976E34348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5" creationId="{FF98FAEA-A26F-4CC2-7ACC-40F00E1E60EC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6" creationId="{A0F2F674-A69C-7006-A87A-296815AF8F1A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7" creationId="{0B4FAA83-8F3F-7DF3-0991-DB93BE761673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8" creationId="{05517645-4E69-F729-1FA3-AE200FD8FB11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9" creationId="{0FC88F3E-0BED-6DCE-F53F-1361E664F8F6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0" creationId="{C0D34169-8480-B238-CCF6-AEC1F9287C64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1" creationId="{521B0449-9B26-B969-A848-713981864F17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5" creationId="{8566C13B-EBAE-3BC7-5DE6-88E0F72C5A76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6" creationId="{86A6F36D-D603-7D84-6687-C97A53F939D9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9" creationId="{EEACE712-6902-D5FC-7005-36367757DD11}"/>
          </ac:spMkLst>
        </pc:spChg>
        <pc:spChg chg="add del mod">
          <ac:chgData name="Kim, Shinwoo" userId="2fada53c-6d30-472e-bf21-370e98671bd0" providerId="ADAL" clId="{93B608E0-37A7-4CD4-BD30-F91190190A81}" dt="2023-01-20T02:55:12.908" v="6040" actId="22"/>
          <ac:spMkLst>
            <pc:docMk/>
            <pc:sldMk cId="1471911486" sldId="282"/>
            <ac:spMk id="21" creationId="{5079703C-6FE6-FA8C-1E09-FFCD8E85CA76}"/>
          </ac:spMkLst>
        </pc:spChg>
        <pc:spChg chg="add mod">
          <ac:chgData name="Kim, Shinwoo" userId="2fada53c-6d30-472e-bf21-370e98671bd0" providerId="ADAL" clId="{93B608E0-37A7-4CD4-BD30-F91190190A81}" dt="2023-01-20T02:56:57.284" v="6104" actId="5793"/>
          <ac:spMkLst>
            <pc:docMk/>
            <pc:sldMk cId="1471911486" sldId="282"/>
            <ac:spMk id="22" creationId="{EBA38208-4E19-F8D4-D864-3DFE8D466C1A}"/>
          </ac:spMkLst>
        </pc:spChg>
        <pc:spChg chg="add mod">
          <ac:chgData name="Kim, Shinwoo" userId="2fada53c-6d30-472e-bf21-370e98671bd0" providerId="ADAL" clId="{93B608E0-37A7-4CD4-BD30-F91190190A81}" dt="2023-01-20T02:57:36.594" v="6113" actId="208"/>
          <ac:spMkLst>
            <pc:docMk/>
            <pc:sldMk cId="1471911486" sldId="282"/>
            <ac:spMk id="23" creationId="{2D8EE08B-9E11-A594-17F6-A599B8A70590}"/>
          </ac:spMkLst>
        </pc:spChg>
        <pc:spChg chg="add mod">
          <ac:chgData name="Kim, Shinwoo" userId="2fada53c-6d30-472e-bf21-370e98671bd0" providerId="ADAL" clId="{93B608E0-37A7-4CD4-BD30-F91190190A81}" dt="2023-01-20T02:57:55.825" v="6117" actId="164"/>
          <ac:spMkLst>
            <pc:docMk/>
            <pc:sldMk cId="1471911486" sldId="282"/>
            <ac:spMk id="26" creationId="{2CD9EF48-52B1-9E0E-EA05-DB1F1065EC8C}"/>
          </ac:spMkLst>
        </pc:spChg>
        <pc:spChg chg="add mod">
          <ac:chgData name="Kim, Shinwoo" userId="2fada53c-6d30-472e-bf21-370e98671bd0" providerId="ADAL" clId="{93B608E0-37A7-4CD4-BD30-F91190190A81}" dt="2023-01-20T02:58:43.411" v="6130" actId="2711"/>
          <ac:spMkLst>
            <pc:docMk/>
            <pc:sldMk cId="1471911486" sldId="282"/>
            <ac:spMk id="29" creationId="{A9257ED7-DE8C-01C2-0875-E36918ABDDAE}"/>
          </ac:spMkLst>
        </pc:spChg>
        <pc:spChg chg="add mod">
          <ac:chgData name="Kim, Shinwoo" userId="2fada53c-6d30-472e-bf21-370e98671bd0" providerId="ADAL" clId="{93B608E0-37A7-4CD4-BD30-F91190190A81}" dt="2023-01-20T02:59:56.927" v="6135" actId="1076"/>
          <ac:spMkLst>
            <pc:docMk/>
            <pc:sldMk cId="1471911486" sldId="282"/>
            <ac:spMk id="31" creationId="{4BC173C3-9CD0-4D6F-2DC1-044575EB2E04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2" creationId="{BE74E432-1957-2C6D-E2CF-E1588AAE6F56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5" creationId="{EEDAB39A-DFA9-A1EF-FCBE-AEF6A21FB2C3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7" creationId="{7F0F7658-AE82-8320-F083-45F6F52636E9}"/>
          </ac:spMkLst>
        </pc:spChg>
        <pc:grpChg chg="add mod">
          <ac:chgData name="Kim, Shinwoo" userId="2fada53c-6d30-472e-bf21-370e98671bd0" providerId="ADAL" clId="{93B608E0-37A7-4CD4-BD30-F91190190A81}" dt="2023-01-20T02:57:15.439" v="6107" actId="164"/>
          <ac:grpSpMkLst>
            <pc:docMk/>
            <pc:sldMk cId="1471911486" sldId="282"/>
            <ac:grpSpMk id="25" creationId="{4F54A971-1150-FB51-0DA7-4D242B664C1E}"/>
          </ac:grpSpMkLst>
        </pc:grpChg>
        <pc:grpChg chg="add mod">
          <ac:chgData name="Kim, Shinwoo" userId="2fada53c-6d30-472e-bf21-370e98671bd0" providerId="ADAL" clId="{93B608E0-37A7-4CD4-BD30-F91190190A81}" dt="2023-01-20T02:57:55.825" v="6117" actId="164"/>
          <ac:grpSpMkLst>
            <pc:docMk/>
            <pc:sldMk cId="1471911486" sldId="282"/>
            <ac:grpSpMk id="28" creationId="{241CCECB-CAC2-AAF5-5F33-23A36FDE356E}"/>
          </ac:grpSpMkLst>
        </pc:grp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2" creationId="{5269E556-F06A-51E5-0E01-EA9FD31D8C3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3" creationId="{AFF6AEA8-2DDD-A211-8AC3-1DBC78B4B30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4" creationId="{4768FC9F-E1EE-C1EF-E30A-4911EF98FF12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7" creationId="{C0337E7C-16E1-EF20-3C9A-93BCB1A79269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8" creationId="{1814528E-E0E1-C422-FCEA-9A4ADC62AF23}"/>
          </ac:cxnSpMkLst>
        </pc:cxnChg>
        <pc:cxnChg chg="add mod">
          <ac:chgData name="Kim, Shinwoo" userId="2fada53c-6d30-472e-bf21-370e98671bd0" providerId="ADAL" clId="{93B608E0-37A7-4CD4-BD30-F91190190A81}" dt="2023-01-20T02:57:36.594" v="6113" actId="208"/>
          <ac:cxnSpMkLst>
            <pc:docMk/>
            <pc:sldMk cId="1471911486" sldId="282"/>
            <ac:cxnSpMk id="24" creationId="{D614679E-6BE9-9E5F-D929-302D68AEFAA1}"/>
          </ac:cxnSpMkLst>
        </pc:cxnChg>
        <pc:cxnChg chg="add mod">
          <ac:chgData name="Kim, Shinwoo" userId="2fada53c-6d30-472e-bf21-370e98671bd0" providerId="ADAL" clId="{93B608E0-37A7-4CD4-BD30-F91190190A81}" dt="2023-01-20T02:57:55.825" v="6117" actId="164"/>
          <ac:cxnSpMkLst>
            <pc:docMk/>
            <pc:sldMk cId="1471911486" sldId="282"/>
            <ac:cxnSpMk id="27" creationId="{01FCC5B6-E3B2-06F8-EEFD-B7822E1E8855}"/>
          </ac:cxnSpMkLst>
        </pc:cxnChg>
        <pc:cxnChg chg="add mod">
          <ac:chgData name="Kim, Shinwoo" userId="2fada53c-6d30-472e-bf21-370e98671bd0" providerId="ADAL" clId="{93B608E0-37A7-4CD4-BD30-F91190190A81}" dt="2023-01-20T02:58:31.440" v="6128" actId="1035"/>
          <ac:cxnSpMkLst>
            <pc:docMk/>
            <pc:sldMk cId="1471911486" sldId="282"/>
            <ac:cxnSpMk id="30" creationId="{49C53DF3-F49D-5011-6395-3C416DBCCED4}"/>
          </ac:cxnSpMkLst>
        </pc:cxnChg>
        <pc:cxnChg chg="add mod">
          <ac:chgData name="Kim, Shinwoo" userId="2fada53c-6d30-472e-bf21-370e98671bd0" providerId="ADAL" clId="{93B608E0-37A7-4CD4-BD30-F91190190A81}" dt="2023-01-20T02:59:56.927" v="6135" actId="1076"/>
          <ac:cxnSpMkLst>
            <pc:docMk/>
            <pc:sldMk cId="1471911486" sldId="282"/>
            <ac:cxnSpMk id="33" creationId="{11ACF44C-0BF5-380F-5E4B-1985A54B67ED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4" creationId="{B9445A91-379C-F2C9-7309-5782E6D57D4A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6" creationId="{5FB9233B-33EC-4B76-E86B-A4D33D4EC14F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8" creationId="{ACB81C53-89A0-2F1D-38B8-748130A5C754}"/>
          </ac:cxnSpMkLst>
        </pc:cxnChg>
      </pc:sldChg>
      <pc:sldMasterChg chg="modSp mod modAnim modSldLayout">
        <pc:chgData name="Kim, Shinwoo" userId="2fada53c-6d30-472e-bf21-370e98671bd0" providerId="ADAL" clId="{93B608E0-37A7-4CD4-BD30-F91190190A81}" dt="2023-01-20T00:56:34.586" v="2803" actId="11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93B608E0-37A7-4CD4-BD30-F91190190A81}" dt="2023-01-20T00:56:03.073" v="2798" actId="1036"/>
          <ac:spMkLst>
            <pc:docMk/>
            <pc:sldMasterMk cId="0" sldId="2147483659"/>
            <ac:spMk id="8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0:56:34.586" v="2803" actId="113"/>
          <ac:spMkLst>
            <pc:docMk/>
            <pc:sldMasterMk cId="0" sldId="2147483659"/>
            <ac:spMk id="10" creationId="{00000000-0000-0000-0000-000000000000}"/>
          </ac:spMkLst>
        </pc:spChg>
        <pc:sldLayoutChg chg="addSp modSp mod">
          <pc:chgData name="Kim, Shinwoo" userId="2fada53c-6d30-472e-bf21-370e98671bd0" providerId="ADAL" clId="{93B608E0-37A7-4CD4-BD30-F91190190A81}" dt="2023-01-20T00:48:58.047" v="2775" actId="207"/>
          <pc:sldLayoutMkLst>
            <pc:docMk/>
            <pc:sldMasterMk cId="0" sldId="2147483659"/>
            <pc:sldLayoutMk cId="0" sldId="2147483648"/>
          </pc:sldLayoutMkLst>
          <pc:spChg chg="mod ord">
            <ac:chgData name="Kim, Shinwoo" userId="2fada53c-6d30-472e-bf21-370e98671bd0" providerId="ADAL" clId="{93B608E0-37A7-4CD4-BD30-F91190190A81}" dt="2023-01-20T00:47:43.425" v="2681" actId="171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add mod ord">
            <ac:chgData name="Kim, Shinwoo" userId="2fada53c-6d30-472e-bf21-370e98671bd0" providerId="ADAL" clId="{93B608E0-37A7-4CD4-BD30-F91190190A81}" dt="2023-01-20T00:48:58.047" v="2775" actId="207"/>
            <ac:spMkLst>
              <pc:docMk/>
              <pc:sldMasterMk cId="0" sldId="2147483659"/>
              <pc:sldLayoutMk cId="0" sldId="2147483648"/>
              <ac:spMk id="3" creationId="{5B57CD7A-E8C8-ACBF-583E-B0B3B67BB6DB}"/>
            </ac:spMkLst>
          </pc:spChg>
          <pc:spChg chg="mod">
            <ac:chgData name="Kim, Shinwoo" userId="2fada53c-6d30-472e-bf21-370e98671bd0" providerId="ADAL" clId="{93B608E0-37A7-4CD4-BD30-F91190190A81}" dt="2023-01-19T04:21:20.365" v="331" actId="404"/>
            <ac:spMkLst>
              <pc:docMk/>
              <pc:sldMasterMk cId="0" sldId="2147483659"/>
              <pc:sldLayoutMk cId="0" sldId="2147483648"/>
              <ac:spMk id="12" creationId="{00000000-0000-0000-0000-000000000000}"/>
            </ac:spMkLst>
          </pc:spChg>
          <pc:spChg chg="mod">
            <ac:chgData name="Kim, Shinwoo" userId="2fada53c-6d30-472e-bf21-370e98671bd0" providerId="ADAL" clId="{93B608E0-37A7-4CD4-BD30-F91190190A81}" dt="2023-01-19T04:21:16.717" v="330" actId="1037"/>
            <ac:spMkLst>
              <pc:docMk/>
              <pc:sldMasterMk cId="0" sldId="2147483659"/>
              <pc:sldLayoutMk cId="0" sldId="2147483648"/>
              <ac:spMk id="13" creationId="{00000000-0000-0000-0000-000000000000}"/>
            </ac:spMkLst>
          </pc:spChg>
          <pc:cxnChg chg="mod">
            <ac:chgData name="Kim, Shinwoo" userId="2fada53c-6d30-472e-bf21-370e98671bd0" providerId="ADAL" clId="{93B608E0-37A7-4CD4-BD30-F91190190A81}" dt="2023-01-19T04:21:16.717" v="330" actId="1037"/>
            <ac:cxnSpMkLst>
              <pc:docMk/>
              <pc:sldMasterMk cId="0" sldId="2147483659"/>
              <pc:sldLayoutMk cId="0" sldId="2147483648"/>
              <ac:cxnSpMk id="14" creationId="{00000000-0000-0000-0000-000000000000}"/>
            </ac:cxnSpMkLst>
          </pc:cxnChg>
        </pc:sldLayoutChg>
        <pc:sldLayoutChg chg="modSp mod">
          <pc:chgData name="Kim, Shinwoo" userId="2fada53c-6d30-472e-bf21-370e98671bd0" providerId="ADAL" clId="{93B608E0-37A7-4CD4-BD30-F91190190A81}" dt="2023-01-20T00:55:19.351" v="2779" actId="1076"/>
          <pc:sldLayoutMkLst>
            <pc:docMk/>
            <pc:sldMasterMk cId="0" sldId="2147483659"/>
            <pc:sldLayoutMk cId="0" sldId="2147483650"/>
          </pc:sldLayoutMkLst>
          <pc:spChg chg="mod">
            <ac:chgData name="Kim, Shinwoo" userId="2fada53c-6d30-472e-bf21-370e98671bd0" providerId="ADAL" clId="{93B608E0-37A7-4CD4-BD30-F91190190A81}" dt="2023-01-20T00:55:19.351" v="2779" actId="1076"/>
            <ac:spMkLst>
              <pc:docMk/>
              <pc:sldMasterMk cId="0" sldId="2147483659"/>
              <pc:sldLayoutMk cId="0" sldId="2147483650"/>
              <ac:spMk id="25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3A17BC-86DC-4191-9F00-BE94310490A7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0D4274-73EC-4192-B973-14013D7DF18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gm:t>
    </dgm:pt>
    <dgm:pt modelId="{A394E347-9EA6-4527-A4E5-0D7E2176B024}" type="par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3E0EA65-C469-4C08-8A2A-3F617D0B8609}" type="sib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AC842DB-8749-4C07-8D91-665A02F14C8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gm:t>
    </dgm:pt>
    <dgm:pt modelId="{FBF2C5A7-6EF7-4DB0-8D86-01FCB1ECE37C}" type="par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567A502-D33E-40E9-B43E-CA2CD0B79CAA}" type="sib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35C45C-54E9-4246-AB9A-845DE5B76AF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gm:t>
    </dgm:pt>
    <dgm:pt modelId="{B5DDFF22-FAC8-46C1-A18C-1E4C4E3C4961}" type="par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DD0D824-D766-465C-8F3C-431C1606BAA9}" type="sib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F74B476-15D1-41F5-A100-8534557A4EA9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gm:t>
    </dgm:pt>
    <dgm:pt modelId="{02A694BE-01E0-4CA9-A6D0-938E833F76A0}" type="par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084347-00C5-490D-B90A-BC5910F04711}" type="sib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934F4013-9F1E-4864-99E3-FB07037ACC92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gm:t>
    </dgm:pt>
    <dgm:pt modelId="{17DB2FA8-21F5-4011-AA66-78CD1630436D}" type="par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8A3A8E3-5D02-49BB-A3BC-DCC6B456B8A8}" type="sib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FFCD34F-BBE9-4716-A633-AD0E4956D6C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gm:t>
    </dgm:pt>
    <dgm:pt modelId="{19564F5E-0C80-44FD-A904-E4D5D5744CF8}" type="par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507D418-CB14-4728-B0A1-201D2C02C595}" type="sib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10FBD36-7174-454F-9AD1-484439153C9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gm:t>
    </dgm:pt>
    <dgm:pt modelId="{9FF84FFD-B762-45A5-9096-B40FA7C7AB2F}" type="par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FB018E7-CCB4-4EA6-BAE3-41FA59588B40}" type="sib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33060E1-D42E-BC47-9B95-ED0629E07318}">
      <dgm:prSet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gm:t>
    </dgm:pt>
    <dgm:pt modelId="{E018F4AE-83AB-B14C-883C-9EBCD0F8B991}" type="par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59840A2-9C14-F546-A024-C57EB1D76C2F}" type="sib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9FFF26E-CCF3-4968-B85B-899CBAD17455}" type="pres">
      <dgm:prSet presAssocID="{A13A17BC-86DC-4191-9F00-BE94310490A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5FD7462-96D6-9F43-A353-FFC9C3DCA45E}" type="pres">
      <dgm:prSet presAssocID="{433060E1-D42E-BC47-9B95-ED0629E07318}" presName="root1" presStyleCnt="0"/>
      <dgm:spPr/>
    </dgm:pt>
    <dgm:pt modelId="{F4671FDA-F70F-0A4F-9A03-16C83C0EBCF3}" type="pres">
      <dgm:prSet presAssocID="{433060E1-D42E-BC47-9B95-ED0629E07318}" presName="LevelOneTextNode" presStyleLbl="node0" presStyleIdx="0" presStyleCnt="1" custLinFactNeighborX="-18317" custLinFactNeighborY="-17450">
        <dgm:presLayoutVars>
          <dgm:chPref val="3"/>
        </dgm:presLayoutVars>
      </dgm:prSet>
      <dgm:spPr/>
    </dgm:pt>
    <dgm:pt modelId="{942D9912-9A06-284B-9338-D1BB4A17EEE9}" type="pres">
      <dgm:prSet presAssocID="{433060E1-D42E-BC47-9B95-ED0629E07318}" presName="level2hierChild" presStyleCnt="0"/>
      <dgm:spPr/>
    </dgm:pt>
    <dgm:pt modelId="{88AD4C62-78AC-714D-B2A7-419A683D4A96}" type="pres">
      <dgm:prSet presAssocID="{A394E347-9EA6-4527-A4E5-0D7E2176B024}" presName="conn2-1" presStyleLbl="parChTrans1D2" presStyleIdx="0" presStyleCnt="2"/>
      <dgm:spPr/>
    </dgm:pt>
    <dgm:pt modelId="{172A1E0A-B3AD-8847-BD06-1EFA2F3DC4FF}" type="pres">
      <dgm:prSet presAssocID="{A394E347-9EA6-4527-A4E5-0D7E2176B024}" presName="connTx" presStyleLbl="parChTrans1D2" presStyleIdx="0" presStyleCnt="2"/>
      <dgm:spPr/>
    </dgm:pt>
    <dgm:pt modelId="{A7B9FF54-A903-084E-9E0B-E17463CAF076}" type="pres">
      <dgm:prSet presAssocID="{B50D4274-73EC-4192-B973-14013D7DF18C}" presName="root2" presStyleCnt="0"/>
      <dgm:spPr/>
    </dgm:pt>
    <dgm:pt modelId="{15076738-85E8-E248-8756-E6EF2BA19793}" type="pres">
      <dgm:prSet presAssocID="{B50D4274-73EC-4192-B973-14013D7DF18C}" presName="LevelTwoTextNode" presStyleLbl="node2" presStyleIdx="0" presStyleCnt="2" custLinFactNeighborX="-2196" custLinFactNeighborY="-29520">
        <dgm:presLayoutVars>
          <dgm:chPref val="3"/>
        </dgm:presLayoutVars>
      </dgm:prSet>
      <dgm:spPr/>
    </dgm:pt>
    <dgm:pt modelId="{CE26118E-6536-914B-8610-AF139F12BDB9}" type="pres">
      <dgm:prSet presAssocID="{B50D4274-73EC-4192-B973-14013D7DF18C}" presName="level3hierChild" presStyleCnt="0"/>
      <dgm:spPr/>
    </dgm:pt>
    <dgm:pt modelId="{84426027-ADFE-4543-B5BA-CC9890090DBF}" type="pres">
      <dgm:prSet presAssocID="{FBF2C5A7-6EF7-4DB0-8D86-01FCB1ECE37C}" presName="conn2-1" presStyleLbl="parChTrans1D3" presStyleIdx="0" presStyleCnt="2"/>
      <dgm:spPr/>
    </dgm:pt>
    <dgm:pt modelId="{25010536-E32B-44DE-8645-46E9DBF400DE}" type="pres">
      <dgm:prSet presAssocID="{FBF2C5A7-6EF7-4DB0-8D86-01FCB1ECE37C}" presName="connTx" presStyleLbl="parChTrans1D3" presStyleIdx="0" presStyleCnt="2"/>
      <dgm:spPr/>
    </dgm:pt>
    <dgm:pt modelId="{D9DCBCAC-86A4-4608-A8B8-60375F83310B}" type="pres">
      <dgm:prSet presAssocID="{7AC842DB-8749-4C07-8D91-665A02F14C8E}" presName="root2" presStyleCnt="0"/>
      <dgm:spPr/>
    </dgm:pt>
    <dgm:pt modelId="{1762F089-D340-40ED-85BC-7D436E0E402C}" type="pres">
      <dgm:prSet presAssocID="{7AC842DB-8749-4C07-8D91-665A02F14C8E}" presName="LevelTwoTextNode" presStyleLbl="node3" presStyleIdx="0" presStyleCnt="2" custLinFactNeighborY="-31263">
        <dgm:presLayoutVars>
          <dgm:chPref val="3"/>
        </dgm:presLayoutVars>
      </dgm:prSet>
      <dgm:spPr/>
    </dgm:pt>
    <dgm:pt modelId="{F7EFAE5B-283A-4017-BAD6-1D3913A74665}" type="pres">
      <dgm:prSet presAssocID="{7AC842DB-8749-4C07-8D91-665A02F14C8E}" presName="level3hierChild" presStyleCnt="0"/>
      <dgm:spPr/>
    </dgm:pt>
    <dgm:pt modelId="{B8ADA56D-C782-418A-8824-720DACFACD77}" type="pres">
      <dgm:prSet presAssocID="{B5DDFF22-FAC8-46C1-A18C-1E4C4E3C4961}" presName="conn2-1" presStyleLbl="parChTrans1D4" presStyleIdx="0" presStyleCnt="3"/>
      <dgm:spPr/>
    </dgm:pt>
    <dgm:pt modelId="{6CD7C993-98D7-40A0-93B6-67725D0A5912}" type="pres">
      <dgm:prSet presAssocID="{B5DDFF22-FAC8-46C1-A18C-1E4C4E3C4961}" presName="connTx" presStyleLbl="parChTrans1D4" presStyleIdx="0" presStyleCnt="3"/>
      <dgm:spPr/>
    </dgm:pt>
    <dgm:pt modelId="{36F84215-C132-4878-AC50-522FE7D4E945}" type="pres">
      <dgm:prSet presAssocID="{EA35C45C-54E9-4246-AB9A-845DE5B76AFE}" presName="root2" presStyleCnt="0"/>
      <dgm:spPr/>
    </dgm:pt>
    <dgm:pt modelId="{F55A1CBB-F1F0-4F27-8287-8DEE6E042453}" type="pres">
      <dgm:prSet presAssocID="{EA35C45C-54E9-4246-AB9A-845DE5B76AFE}" presName="LevelTwoTextNode" presStyleLbl="node4" presStyleIdx="0" presStyleCnt="3" custLinFactNeighborY="-20115">
        <dgm:presLayoutVars>
          <dgm:chPref val="3"/>
        </dgm:presLayoutVars>
      </dgm:prSet>
      <dgm:spPr/>
    </dgm:pt>
    <dgm:pt modelId="{67F41A07-1C7E-4A61-9DAB-977B8941C268}" type="pres">
      <dgm:prSet presAssocID="{EA35C45C-54E9-4246-AB9A-845DE5B76AFE}" presName="level3hierChild" presStyleCnt="0"/>
      <dgm:spPr/>
    </dgm:pt>
    <dgm:pt modelId="{8B4C96FD-C5C5-4417-909D-C69FA09EA1D0}" type="pres">
      <dgm:prSet presAssocID="{02A694BE-01E0-4CA9-A6D0-938E833F76A0}" presName="conn2-1" presStyleLbl="parChTrans1D4" presStyleIdx="1" presStyleCnt="3"/>
      <dgm:spPr/>
    </dgm:pt>
    <dgm:pt modelId="{DD8D5FE7-15B6-4F7D-A0F2-2445BBDE7D46}" type="pres">
      <dgm:prSet presAssocID="{02A694BE-01E0-4CA9-A6D0-938E833F76A0}" presName="connTx" presStyleLbl="parChTrans1D4" presStyleIdx="1" presStyleCnt="3"/>
      <dgm:spPr/>
    </dgm:pt>
    <dgm:pt modelId="{B94C8618-6CE8-43BA-8303-2CECDF6DB410}" type="pres">
      <dgm:prSet presAssocID="{6F74B476-15D1-41F5-A100-8534557A4EA9}" presName="root2" presStyleCnt="0"/>
      <dgm:spPr/>
    </dgm:pt>
    <dgm:pt modelId="{421D4A4A-1A15-4421-98D7-B85AFEFA4B2B}" type="pres">
      <dgm:prSet presAssocID="{6F74B476-15D1-41F5-A100-8534557A4EA9}" presName="LevelTwoTextNode" presStyleLbl="node4" presStyleIdx="1" presStyleCnt="3" custLinFactNeighborY="-30843">
        <dgm:presLayoutVars>
          <dgm:chPref val="3"/>
        </dgm:presLayoutVars>
      </dgm:prSet>
      <dgm:spPr/>
    </dgm:pt>
    <dgm:pt modelId="{26FB2BDB-ECBB-4398-9FEA-494547AFE27E}" type="pres">
      <dgm:prSet presAssocID="{6F74B476-15D1-41F5-A100-8534557A4EA9}" presName="level3hierChild" presStyleCnt="0"/>
      <dgm:spPr/>
    </dgm:pt>
    <dgm:pt modelId="{BFB3C726-9DE0-4CB9-91EA-88514A487B1D}" type="pres">
      <dgm:prSet presAssocID="{9FF84FFD-B762-45A5-9096-B40FA7C7AB2F}" presName="conn2-1" presStyleLbl="parChTrans1D4" presStyleIdx="2" presStyleCnt="3"/>
      <dgm:spPr/>
    </dgm:pt>
    <dgm:pt modelId="{8D0722E4-68C8-4CDF-89F3-AE4735EBD098}" type="pres">
      <dgm:prSet presAssocID="{9FF84FFD-B762-45A5-9096-B40FA7C7AB2F}" presName="connTx" presStyleLbl="parChTrans1D4" presStyleIdx="2" presStyleCnt="3"/>
      <dgm:spPr/>
    </dgm:pt>
    <dgm:pt modelId="{ECF67395-60B4-4E97-8EAD-365357D811A5}" type="pres">
      <dgm:prSet presAssocID="{E10FBD36-7174-454F-9AD1-484439153C9C}" presName="root2" presStyleCnt="0"/>
      <dgm:spPr/>
    </dgm:pt>
    <dgm:pt modelId="{780761D7-752D-4836-8347-1C475DC16730}" type="pres">
      <dgm:prSet presAssocID="{E10FBD36-7174-454F-9AD1-484439153C9C}" presName="LevelTwoTextNode" presStyleLbl="node4" presStyleIdx="2" presStyleCnt="3" custLinFactNeighborY="-40230">
        <dgm:presLayoutVars>
          <dgm:chPref val="3"/>
        </dgm:presLayoutVars>
      </dgm:prSet>
      <dgm:spPr/>
    </dgm:pt>
    <dgm:pt modelId="{17D2FA60-AAE1-4718-B4A4-EA1A92F38304}" type="pres">
      <dgm:prSet presAssocID="{E10FBD36-7174-454F-9AD1-484439153C9C}" presName="level3hierChild" presStyleCnt="0"/>
      <dgm:spPr/>
    </dgm:pt>
    <dgm:pt modelId="{B0866808-6E81-8B48-A69B-DB97379A91A5}" type="pres">
      <dgm:prSet presAssocID="{17DB2FA8-21F5-4011-AA66-78CD1630436D}" presName="conn2-1" presStyleLbl="parChTrans1D2" presStyleIdx="1" presStyleCnt="2"/>
      <dgm:spPr/>
    </dgm:pt>
    <dgm:pt modelId="{A6DFA65D-D819-AE43-9A4E-0018E6040CA3}" type="pres">
      <dgm:prSet presAssocID="{17DB2FA8-21F5-4011-AA66-78CD1630436D}" presName="connTx" presStyleLbl="parChTrans1D2" presStyleIdx="1" presStyleCnt="2"/>
      <dgm:spPr/>
    </dgm:pt>
    <dgm:pt modelId="{60A39DAA-FB43-D54A-A30F-9B6E2991EDEC}" type="pres">
      <dgm:prSet presAssocID="{934F4013-9F1E-4864-99E3-FB07037ACC92}" presName="root2" presStyleCnt="0"/>
      <dgm:spPr/>
    </dgm:pt>
    <dgm:pt modelId="{FF1303B2-E7F9-BE47-8542-E2A27D90041D}" type="pres">
      <dgm:prSet presAssocID="{934F4013-9F1E-4864-99E3-FB07037ACC92}" presName="LevelTwoTextNode" presStyleLbl="node2" presStyleIdx="1" presStyleCnt="2">
        <dgm:presLayoutVars>
          <dgm:chPref val="3"/>
        </dgm:presLayoutVars>
      </dgm:prSet>
      <dgm:spPr/>
    </dgm:pt>
    <dgm:pt modelId="{9386BE4B-D9E9-F444-B9D4-6C7A78A910E2}" type="pres">
      <dgm:prSet presAssocID="{934F4013-9F1E-4864-99E3-FB07037ACC92}" presName="level3hierChild" presStyleCnt="0"/>
      <dgm:spPr/>
    </dgm:pt>
    <dgm:pt modelId="{F1D1ECBD-D622-4EB3-982E-CA8FCF1F011E}" type="pres">
      <dgm:prSet presAssocID="{19564F5E-0C80-44FD-A904-E4D5D5744CF8}" presName="conn2-1" presStyleLbl="parChTrans1D3" presStyleIdx="1" presStyleCnt="2"/>
      <dgm:spPr/>
    </dgm:pt>
    <dgm:pt modelId="{65F17E71-C419-4431-A280-E61E9CA51F17}" type="pres">
      <dgm:prSet presAssocID="{19564F5E-0C80-44FD-A904-E4D5D5744CF8}" presName="connTx" presStyleLbl="parChTrans1D3" presStyleIdx="1" presStyleCnt="2"/>
      <dgm:spPr/>
    </dgm:pt>
    <dgm:pt modelId="{25C8D3DF-42E6-4490-B57D-E1DFFA8FE873}" type="pres">
      <dgm:prSet presAssocID="{CFFCD34F-BBE9-4716-A633-AD0E4956D6CC}" presName="root2" presStyleCnt="0"/>
      <dgm:spPr/>
    </dgm:pt>
    <dgm:pt modelId="{4D3D2539-049B-4559-A135-EA2A46EF549C}" type="pres">
      <dgm:prSet presAssocID="{CFFCD34F-BBE9-4716-A633-AD0E4956D6CC}" presName="LevelTwoTextNode" presStyleLbl="node3" presStyleIdx="1" presStyleCnt="2">
        <dgm:presLayoutVars>
          <dgm:chPref val="3"/>
        </dgm:presLayoutVars>
      </dgm:prSet>
      <dgm:spPr/>
    </dgm:pt>
    <dgm:pt modelId="{40172092-AF8F-451E-8CA1-DA633199A638}" type="pres">
      <dgm:prSet presAssocID="{CFFCD34F-BBE9-4716-A633-AD0E4956D6CC}" presName="level3hierChild" presStyleCnt="0"/>
      <dgm:spPr/>
    </dgm:pt>
  </dgm:ptLst>
  <dgm:cxnLst>
    <dgm:cxn modelId="{9CD7761D-7EA7-F548-B1EB-46BAC3162B9A}" type="presOf" srcId="{7AC842DB-8749-4C07-8D91-665A02F14C8E}" destId="{1762F089-D340-40ED-85BC-7D436E0E402C}" srcOrd="0" destOrd="0" presId="urn:microsoft.com/office/officeart/2005/8/layout/hierarchy2"/>
    <dgm:cxn modelId="{B4951C1F-688E-5542-980B-C81CBEE8DA9A}" type="presOf" srcId="{9FF84FFD-B762-45A5-9096-B40FA7C7AB2F}" destId="{8D0722E4-68C8-4CDF-89F3-AE4735EBD098}" srcOrd="1" destOrd="0" presId="urn:microsoft.com/office/officeart/2005/8/layout/hierarchy2"/>
    <dgm:cxn modelId="{F90C871F-A396-4B61-AD78-29F437AF42F0}" srcId="{B50D4274-73EC-4192-B973-14013D7DF18C}" destId="{7AC842DB-8749-4C07-8D91-665A02F14C8E}" srcOrd="0" destOrd="0" parTransId="{FBF2C5A7-6EF7-4DB0-8D86-01FCB1ECE37C}" sibTransId="{1567A502-D33E-40E9-B43E-CA2CD0B79CAA}"/>
    <dgm:cxn modelId="{1186422A-6921-6A4A-9086-DC93305D7E16}" type="presOf" srcId="{A394E347-9EA6-4527-A4E5-0D7E2176B024}" destId="{172A1E0A-B3AD-8847-BD06-1EFA2F3DC4FF}" srcOrd="1" destOrd="0" presId="urn:microsoft.com/office/officeart/2005/8/layout/hierarchy2"/>
    <dgm:cxn modelId="{58DF842B-254A-4FE2-96D2-98663F7FB7B9}" srcId="{433060E1-D42E-BC47-9B95-ED0629E07318}" destId="{B50D4274-73EC-4192-B973-14013D7DF18C}" srcOrd="0" destOrd="0" parTransId="{A394E347-9EA6-4527-A4E5-0D7E2176B024}" sibTransId="{E3E0EA65-C469-4C08-8A2A-3F617D0B8609}"/>
    <dgm:cxn modelId="{1BD2883E-F2B7-416F-A282-D93E20F3A8CE}" srcId="{7AC842DB-8749-4C07-8D91-665A02F14C8E}" destId="{E10FBD36-7174-454F-9AD1-484439153C9C}" srcOrd="2" destOrd="0" parTransId="{9FF84FFD-B762-45A5-9096-B40FA7C7AB2F}" sibTransId="{5FB018E7-CCB4-4EA6-BAE3-41FA59588B40}"/>
    <dgm:cxn modelId="{01E7524E-908B-8346-A894-DC554A158AE0}" type="presOf" srcId="{EA35C45C-54E9-4246-AB9A-845DE5B76AFE}" destId="{F55A1CBB-F1F0-4F27-8287-8DEE6E042453}" srcOrd="0" destOrd="0" presId="urn:microsoft.com/office/officeart/2005/8/layout/hierarchy2"/>
    <dgm:cxn modelId="{C6F7554E-0116-D84C-B101-9392A1A12D19}" type="presOf" srcId="{9FF84FFD-B762-45A5-9096-B40FA7C7AB2F}" destId="{BFB3C726-9DE0-4CB9-91EA-88514A487B1D}" srcOrd="0" destOrd="0" presId="urn:microsoft.com/office/officeart/2005/8/layout/hierarchy2"/>
    <dgm:cxn modelId="{F721DF52-68FE-E54C-AC75-365F7B505C43}" type="presOf" srcId="{E10FBD36-7174-454F-9AD1-484439153C9C}" destId="{780761D7-752D-4836-8347-1C475DC16730}" srcOrd="0" destOrd="0" presId="urn:microsoft.com/office/officeart/2005/8/layout/hierarchy2"/>
    <dgm:cxn modelId="{12892D55-7B9D-48C5-8171-1EE5A9448503}" srcId="{934F4013-9F1E-4864-99E3-FB07037ACC92}" destId="{CFFCD34F-BBE9-4716-A633-AD0E4956D6CC}" srcOrd="0" destOrd="0" parTransId="{19564F5E-0C80-44FD-A904-E4D5D5744CF8}" sibTransId="{E507D418-CB14-4728-B0A1-201D2C02C595}"/>
    <dgm:cxn modelId="{1A02616A-B4C8-054E-B2DF-C1595570B87E}" srcId="{A13A17BC-86DC-4191-9F00-BE94310490A7}" destId="{433060E1-D42E-BC47-9B95-ED0629E07318}" srcOrd="0" destOrd="0" parTransId="{E018F4AE-83AB-B14C-883C-9EBCD0F8B991}" sibTransId="{459840A2-9C14-F546-A024-C57EB1D76C2F}"/>
    <dgm:cxn modelId="{E99FA870-4A11-2A4A-80E3-44C7ABBD31A4}" type="presOf" srcId="{B5DDFF22-FAC8-46C1-A18C-1E4C4E3C4961}" destId="{B8ADA56D-C782-418A-8824-720DACFACD77}" srcOrd="0" destOrd="0" presId="urn:microsoft.com/office/officeart/2005/8/layout/hierarchy2"/>
    <dgm:cxn modelId="{23DDDC73-2839-4594-8701-2A744DEA5FCA}" type="presOf" srcId="{A13A17BC-86DC-4191-9F00-BE94310490A7}" destId="{39FFF26E-CCF3-4968-B85B-899CBAD17455}" srcOrd="0" destOrd="0" presId="urn:microsoft.com/office/officeart/2005/8/layout/hierarchy2"/>
    <dgm:cxn modelId="{7E0AA177-7BEA-3D4A-93DD-FC42E866E726}" type="presOf" srcId="{17DB2FA8-21F5-4011-AA66-78CD1630436D}" destId="{A6DFA65D-D819-AE43-9A4E-0018E6040CA3}" srcOrd="1" destOrd="0" presId="urn:microsoft.com/office/officeart/2005/8/layout/hierarchy2"/>
    <dgm:cxn modelId="{E174347A-2908-934E-BB6D-656D8675E03B}" type="presOf" srcId="{934F4013-9F1E-4864-99E3-FB07037ACC92}" destId="{FF1303B2-E7F9-BE47-8542-E2A27D90041D}" srcOrd="0" destOrd="0" presId="urn:microsoft.com/office/officeart/2005/8/layout/hierarchy2"/>
    <dgm:cxn modelId="{84DD257F-78BE-2C4F-85D5-B488FE325BB2}" type="presOf" srcId="{B50D4274-73EC-4192-B973-14013D7DF18C}" destId="{15076738-85E8-E248-8756-E6EF2BA19793}" srcOrd="0" destOrd="0" presId="urn:microsoft.com/office/officeart/2005/8/layout/hierarchy2"/>
    <dgm:cxn modelId="{4B86657F-4510-C643-B5C3-C4299365FE26}" type="presOf" srcId="{FBF2C5A7-6EF7-4DB0-8D86-01FCB1ECE37C}" destId="{84426027-ADFE-4543-B5BA-CC9890090DBF}" srcOrd="0" destOrd="0" presId="urn:microsoft.com/office/officeart/2005/8/layout/hierarchy2"/>
    <dgm:cxn modelId="{34C8E6A5-742C-4432-8273-E783AC8B9B5D}" srcId="{7AC842DB-8749-4C07-8D91-665A02F14C8E}" destId="{6F74B476-15D1-41F5-A100-8534557A4EA9}" srcOrd="1" destOrd="0" parTransId="{02A694BE-01E0-4CA9-A6D0-938E833F76A0}" sibTransId="{C3084347-00C5-490D-B90A-BC5910F04711}"/>
    <dgm:cxn modelId="{8199D3A9-0F68-964A-9B80-9E9D4F043150}" type="presOf" srcId="{B5DDFF22-FAC8-46C1-A18C-1E4C4E3C4961}" destId="{6CD7C993-98D7-40A0-93B6-67725D0A5912}" srcOrd="1" destOrd="0" presId="urn:microsoft.com/office/officeart/2005/8/layout/hierarchy2"/>
    <dgm:cxn modelId="{BD9D22AA-7D1A-8748-8068-6D0C5E3AA0E0}" type="presOf" srcId="{02A694BE-01E0-4CA9-A6D0-938E833F76A0}" destId="{8B4C96FD-C5C5-4417-909D-C69FA09EA1D0}" srcOrd="0" destOrd="0" presId="urn:microsoft.com/office/officeart/2005/8/layout/hierarchy2"/>
    <dgm:cxn modelId="{6E73A0AC-046C-8B48-8457-DF96AC132082}" type="presOf" srcId="{433060E1-D42E-BC47-9B95-ED0629E07318}" destId="{F4671FDA-F70F-0A4F-9A03-16C83C0EBCF3}" srcOrd="0" destOrd="0" presId="urn:microsoft.com/office/officeart/2005/8/layout/hierarchy2"/>
    <dgm:cxn modelId="{DDE534AD-0613-4644-BDAB-8FB6C67FF24A}" type="presOf" srcId="{19564F5E-0C80-44FD-A904-E4D5D5744CF8}" destId="{65F17E71-C419-4431-A280-E61E9CA51F17}" srcOrd="1" destOrd="0" presId="urn:microsoft.com/office/officeart/2005/8/layout/hierarchy2"/>
    <dgm:cxn modelId="{A09305B8-7A7B-4C4F-904A-DA1CB9CFAD50}" srcId="{7AC842DB-8749-4C07-8D91-665A02F14C8E}" destId="{EA35C45C-54E9-4246-AB9A-845DE5B76AFE}" srcOrd="0" destOrd="0" parTransId="{B5DDFF22-FAC8-46C1-A18C-1E4C4E3C4961}" sibTransId="{DDD0D824-D766-465C-8F3C-431C1606BAA9}"/>
    <dgm:cxn modelId="{F3C5A1C5-C0D2-BF4E-B0ED-94760460C766}" type="presOf" srcId="{17DB2FA8-21F5-4011-AA66-78CD1630436D}" destId="{B0866808-6E81-8B48-A69B-DB97379A91A5}" srcOrd="0" destOrd="0" presId="urn:microsoft.com/office/officeart/2005/8/layout/hierarchy2"/>
    <dgm:cxn modelId="{342213C7-2918-C14E-A02B-1FC4E2D46F6B}" type="presOf" srcId="{CFFCD34F-BBE9-4716-A633-AD0E4956D6CC}" destId="{4D3D2539-049B-4559-A135-EA2A46EF549C}" srcOrd="0" destOrd="0" presId="urn:microsoft.com/office/officeart/2005/8/layout/hierarchy2"/>
    <dgm:cxn modelId="{FA3A22CC-0468-7448-A64A-3E4943BE8365}" type="presOf" srcId="{6F74B476-15D1-41F5-A100-8534557A4EA9}" destId="{421D4A4A-1A15-4421-98D7-B85AFEFA4B2B}" srcOrd="0" destOrd="0" presId="urn:microsoft.com/office/officeart/2005/8/layout/hierarchy2"/>
    <dgm:cxn modelId="{E9B83EDB-D740-A24F-AC72-3869788E8462}" type="presOf" srcId="{19564F5E-0C80-44FD-A904-E4D5D5744CF8}" destId="{F1D1ECBD-D622-4EB3-982E-CA8FCF1F011E}" srcOrd="0" destOrd="0" presId="urn:microsoft.com/office/officeart/2005/8/layout/hierarchy2"/>
    <dgm:cxn modelId="{96285EE4-7527-E84F-ABBB-159BA94B4EB3}" type="presOf" srcId="{02A694BE-01E0-4CA9-A6D0-938E833F76A0}" destId="{DD8D5FE7-15B6-4F7D-A0F2-2445BBDE7D46}" srcOrd="1" destOrd="0" presId="urn:microsoft.com/office/officeart/2005/8/layout/hierarchy2"/>
    <dgm:cxn modelId="{10F374EF-4656-0B41-82E3-E1633E46ED24}" type="presOf" srcId="{A394E347-9EA6-4527-A4E5-0D7E2176B024}" destId="{88AD4C62-78AC-714D-B2A7-419A683D4A96}" srcOrd="0" destOrd="0" presId="urn:microsoft.com/office/officeart/2005/8/layout/hierarchy2"/>
    <dgm:cxn modelId="{53CBDEF0-3E4B-48B8-951C-875DD6F29B22}" srcId="{433060E1-D42E-BC47-9B95-ED0629E07318}" destId="{934F4013-9F1E-4864-99E3-FB07037ACC92}" srcOrd="1" destOrd="0" parTransId="{17DB2FA8-21F5-4011-AA66-78CD1630436D}" sibTransId="{78A3A8E3-5D02-49BB-A3BC-DCC6B456B8A8}"/>
    <dgm:cxn modelId="{D17ADEF4-43D1-F84D-8E7B-A7D5383DAEF5}" type="presOf" srcId="{FBF2C5A7-6EF7-4DB0-8D86-01FCB1ECE37C}" destId="{25010536-E32B-44DE-8645-46E9DBF400DE}" srcOrd="1" destOrd="0" presId="urn:microsoft.com/office/officeart/2005/8/layout/hierarchy2"/>
    <dgm:cxn modelId="{57FE6642-5A30-5746-9431-13FCB6C08C56}" type="presParOf" srcId="{39FFF26E-CCF3-4968-B85B-899CBAD17455}" destId="{95FD7462-96D6-9F43-A353-FFC9C3DCA45E}" srcOrd="0" destOrd="0" presId="urn:microsoft.com/office/officeart/2005/8/layout/hierarchy2"/>
    <dgm:cxn modelId="{CFAF0A27-F0DC-CF48-8077-BA60B61F632D}" type="presParOf" srcId="{95FD7462-96D6-9F43-A353-FFC9C3DCA45E}" destId="{F4671FDA-F70F-0A4F-9A03-16C83C0EBCF3}" srcOrd="0" destOrd="0" presId="urn:microsoft.com/office/officeart/2005/8/layout/hierarchy2"/>
    <dgm:cxn modelId="{9BDF29F1-821D-6947-877F-6386C3EC5AC2}" type="presParOf" srcId="{95FD7462-96D6-9F43-A353-FFC9C3DCA45E}" destId="{942D9912-9A06-284B-9338-D1BB4A17EEE9}" srcOrd="1" destOrd="0" presId="urn:microsoft.com/office/officeart/2005/8/layout/hierarchy2"/>
    <dgm:cxn modelId="{4271D8C3-5491-B14F-A299-5D523D651FCA}" type="presParOf" srcId="{942D9912-9A06-284B-9338-D1BB4A17EEE9}" destId="{88AD4C62-78AC-714D-B2A7-419A683D4A96}" srcOrd="0" destOrd="0" presId="urn:microsoft.com/office/officeart/2005/8/layout/hierarchy2"/>
    <dgm:cxn modelId="{46AD061E-9541-7048-B0B3-FB33BF4C0BA7}" type="presParOf" srcId="{88AD4C62-78AC-714D-B2A7-419A683D4A96}" destId="{172A1E0A-B3AD-8847-BD06-1EFA2F3DC4FF}" srcOrd="0" destOrd="0" presId="urn:microsoft.com/office/officeart/2005/8/layout/hierarchy2"/>
    <dgm:cxn modelId="{DD69FD39-CAAF-044D-B780-CF91BBF266D7}" type="presParOf" srcId="{942D9912-9A06-284B-9338-D1BB4A17EEE9}" destId="{A7B9FF54-A903-084E-9E0B-E17463CAF076}" srcOrd="1" destOrd="0" presId="urn:microsoft.com/office/officeart/2005/8/layout/hierarchy2"/>
    <dgm:cxn modelId="{0FBA7BC0-22F6-AB4A-A533-AC5147D23423}" type="presParOf" srcId="{A7B9FF54-A903-084E-9E0B-E17463CAF076}" destId="{15076738-85E8-E248-8756-E6EF2BA19793}" srcOrd="0" destOrd="0" presId="urn:microsoft.com/office/officeart/2005/8/layout/hierarchy2"/>
    <dgm:cxn modelId="{978CC8CB-1B30-9844-9457-86E8475EA2CA}" type="presParOf" srcId="{A7B9FF54-A903-084E-9E0B-E17463CAF076}" destId="{CE26118E-6536-914B-8610-AF139F12BDB9}" srcOrd="1" destOrd="0" presId="urn:microsoft.com/office/officeart/2005/8/layout/hierarchy2"/>
    <dgm:cxn modelId="{DAD7B78A-CEA4-FD41-B03D-FF54D3A9707A}" type="presParOf" srcId="{CE26118E-6536-914B-8610-AF139F12BDB9}" destId="{84426027-ADFE-4543-B5BA-CC9890090DBF}" srcOrd="0" destOrd="0" presId="urn:microsoft.com/office/officeart/2005/8/layout/hierarchy2"/>
    <dgm:cxn modelId="{D973357D-906A-9D4E-9DFA-32A44C621984}" type="presParOf" srcId="{84426027-ADFE-4543-B5BA-CC9890090DBF}" destId="{25010536-E32B-44DE-8645-46E9DBF400DE}" srcOrd="0" destOrd="0" presId="urn:microsoft.com/office/officeart/2005/8/layout/hierarchy2"/>
    <dgm:cxn modelId="{0E08EF71-2158-BE46-99B9-F4006D53A7A5}" type="presParOf" srcId="{CE26118E-6536-914B-8610-AF139F12BDB9}" destId="{D9DCBCAC-86A4-4608-A8B8-60375F83310B}" srcOrd="1" destOrd="0" presId="urn:microsoft.com/office/officeart/2005/8/layout/hierarchy2"/>
    <dgm:cxn modelId="{CC0EE69F-4581-2F4D-9375-F27AF59B9A77}" type="presParOf" srcId="{D9DCBCAC-86A4-4608-A8B8-60375F83310B}" destId="{1762F089-D340-40ED-85BC-7D436E0E402C}" srcOrd="0" destOrd="0" presId="urn:microsoft.com/office/officeart/2005/8/layout/hierarchy2"/>
    <dgm:cxn modelId="{47430CB8-9867-7F44-A03B-CF218F28E371}" type="presParOf" srcId="{D9DCBCAC-86A4-4608-A8B8-60375F83310B}" destId="{F7EFAE5B-283A-4017-BAD6-1D3913A74665}" srcOrd="1" destOrd="0" presId="urn:microsoft.com/office/officeart/2005/8/layout/hierarchy2"/>
    <dgm:cxn modelId="{D0EAA123-8BF1-0449-A3ED-8478D008B8B9}" type="presParOf" srcId="{F7EFAE5B-283A-4017-BAD6-1D3913A74665}" destId="{B8ADA56D-C782-418A-8824-720DACFACD77}" srcOrd="0" destOrd="0" presId="urn:microsoft.com/office/officeart/2005/8/layout/hierarchy2"/>
    <dgm:cxn modelId="{56F3CFC8-CD2D-344B-AE19-206B9A37DCC9}" type="presParOf" srcId="{B8ADA56D-C782-418A-8824-720DACFACD77}" destId="{6CD7C993-98D7-40A0-93B6-67725D0A5912}" srcOrd="0" destOrd="0" presId="urn:microsoft.com/office/officeart/2005/8/layout/hierarchy2"/>
    <dgm:cxn modelId="{3D862407-D38F-2242-A1D5-4409E1B1E0AA}" type="presParOf" srcId="{F7EFAE5B-283A-4017-BAD6-1D3913A74665}" destId="{36F84215-C132-4878-AC50-522FE7D4E945}" srcOrd="1" destOrd="0" presId="urn:microsoft.com/office/officeart/2005/8/layout/hierarchy2"/>
    <dgm:cxn modelId="{4AC11945-1123-A444-A499-18CB389FD13E}" type="presParOf" srcId="{36F84215-C132-4878-AC50-522FE7D4E945}" destId="{F55A1CBB-F1F0-4F27-8287-8DEE6E042453}" srcOrd="0" destOrd="0" presId="urn:microsoft.com/office/officeart/2005/8/layout/hierarchy2"/>
    <dgm:cxn modelId="{05804045-2158-6140-9649-085149DA4C76}" type="presParOf" srcId="{36F84215-C132-4878-AC50-522FE7D4E945}" destId="{67F41A07-1C7E-4A61-9DAB-977B8941C268}" srcOrd="1" destOrd="0" presId="urn:microsoft.com/office/officeart/2005/8/layout/hierarchy2"/>
    <dgm:cxn modelId="{0FA83947-03AF-334E-90F7-D7EDFBBE8DC6}" type="presParOf" srcId="{F7EFAE5B-283A-4017-BAD6-1D3913A74665}" destId="{8B4C96FD-C5C5-4417-909D-C69FA09EA1D0}" srcOrd="2" destOrd="0" presId="urn:microsoft.com/office/officeart/2005/8/layout/hierarchy2"/>
    <dgm:cxn modelId="{E1EEED86-1844-6841-B2AD-2B6379DBC5CA}" type="presParOf" srcId="{8B4C96FD-C5C5-4417-909D-C69FA09EA1D0}" destId="{DD8D5FE7-15B6-4F7D-A0F2-2445BBDE7D46}" srcOrd="0" destOrd="0" presId="urn:microsoft.com/office/officeart/2005/8/layout/hierarchy2"/>
    <dgm:cxn modelId="{A17266CD-B6D5-E648-9F2F-15A3955DA544}" type="presParOf" srcId="{F7EFAE5B-283A-4017-BAD6-1D3913A74665}" destId="{B94C8618-6CE8-43BA-8303-2CECDF6DB410}" srcOrd="3" destOrd="0" presId="urn:microsoft.com/office/officeart/2005/8/layout/hierarchy2"/>
    <dgm:cxn modelId="{67522F92-0A42-BC44-B5CE-9C835603AC3B}" type="presParOf" srcId="{B94C8618-6CE8-43BA-8303-2CECDF6DB410}" destId="{421D4A4A-1A15-4421-98D7-B85AFEFA4B2B}" srcOrd="0" destOrd="0" presId="urn:microsoft.com/office/officeart/2005/8/layout/hierarchy2"/>
    <dgm:cxn modelId="{F66EAC0E-E55F-E54B-816F-0C7B9CA6296A}" type="presParOf" srcId="{B94C8618-6CE8-43BA-8303-2CECDF6DB410}" destId="{26FB2BDB-ECBB-4398-9FEA-494547AFE27E}" srcOrd="1" destOrd="0" presId="urn:microsoft.com/office/officeart/2005/8/layout/hierarchy2"/>
    <dgm:cxn modelId="{81A3E8B8-7091-DD43-80DA-63C10012A880}" type="presParOf" srcId="{F7EFAE5B-283A-4017-BAD6-1D3913A74665}" destId="{BFB3C726-9DE0-4CB9-91EA-88514A487B1D}" srcOrd="4" destOrd="0" presId="urn:microsoft.com/office/officeart/2005/8/layout/hierarchy2"/>
    <dgm:cxn modelId="{295D8702-F097-324A-BC04-9AE509F1927F}" type="presParOf" srcId="{BFB3C726-9DE0-4CB9-91EA-88514A487B1D}" destId="{8D0722E4-68C8-4CDF-89F3-AE4735EBD098}" srcOrd="0" destOrd="0" presId="urn:microsoft.com/office/officeart/2005/8/layout/hierarchy2"/>
    <dgm:cxn modelId="{69959D38-7DC0-A64F-9EE1-33DD451F967B}" type="presParOf" srcId="{F7EFAE5B-283A-4017-BAD6-1D3913A74665}" destId="{ECF67395-60B4-4E97-8EAD-365357D811A5}" srcOrd="5" destOrd="0" presId="urn:microsoft.com/office/officeart/2005/8/layout/hierarchy2"/>
    <dgm:cxn modelId="{9BAE0EC5-EA0D-574C-9CC5-D97997DEDF23}" type="presParOf" srcId="{ECF67395-60B4-4E97-8EAD-365357D811A5}" destId="{780761D7-752D-4836-8347-1C475DC16730}" srcOrd="0" destOrd="0" presId="urn:microsoft.com/office/officeart/2005/8/layout/hierarchy2"/>
    <dgm:cxn modelId="{FB7E0D69-DC4B-F543-88F4-E4514F46124A}" type="presParOf" srcId="{ECF67395-60B4-4E97-8EAD-365357D811A5}" destId="{17D2FA60-AAE1-4718-B4A4-EA1A92F38304}" srcOrd="1" destOrd="0" presId="urn:microsoft.com/office/officeart/2005/8/layout/hierarchy2"/>
    <dgm:cxn modelId="{FA0C0661-43C9-8F45-85FB-F284E0588262}" type="presParOf" srcId="{942D9912-9A06-284B-9338-D1BB4A17EEE9}" destId="{B0866808-6E81-8B48-A69B-DB97379A91A5}" srcOrd="2" destOrd="0" presId="urn:microsoft.com/office/officeart/2005/8/layout/hierarchy2"/>
    <dgm:cxn modelId="{9381D7C8-A269-0044-9641-2AEB30910AFE}" type="presParOf" srcId="{B0866808-6E81-8B48-A69B-DB97379A91A5}" destId="{A6DFA65D-D819-AE43-9A4E-0018E6040CA3}" srcOrd="0" destOrd="0" presId="urn:microsoft.com/office/officeart/2005/8/layout/hierarchy2"/>
    <dgm:cxn modelId="{68A9D82C-C54E-114C-9E54-F0853C51629D}" type="presParOf" srcId="{942D9912-9A06-284B-9338-D1BB4A17EEE9}" destId="{60A39DAA-FB43-D54A-A30F-9B6E2991EDEC}" srcOrd="3" destOrd="0" presId="urn:microsoft.com/office/officeart/2005/8/layout/hierarchy2"/>
    <dgm:cxn modelId="{5AAC4E9B-DE67-E54C-91EB-0DC6CB3EAF84}" type="presParOf" srcId="{60A39DAA-FB43-D54A-A30F-9B6E2991EDEC}" destId="{FF1303B2-E7F9-BE47-8542-E2A27D90041D}" srcOrd="0" destOrd="0" presId="urn:microsoft.com/office/officeart/2005/8/layout/hierarchy2"/>
    <dgm:cxn modelId="{113618EF-36B1-1B49-8234-A0F40D4B462F}" type="presParOf" srcId="{60A39DAA-FB43-D54A-A30F-9B6E2991EDEC}" destId="{9386BE4B-D9E9-F444-B9D4-6C7A78A910E2}" srcOrd="1" destOrd="0" presId="urn:microsoft.com/office/officeart/2005/8/layout/hierarchy2"/>
    <dgm:cxn modelId="{3BCC31C0-893F-DE49-9CD6-C34416338B52}" type="presParOf" srcId="{9386BE4B-D9E9-F444-B9D4-6C7A78A910E2}" destId="{F1D1ECBD-D622-4EB3-982E-CA8FCF1F011E}" srcOrd="0" destOrd="0" presId="urn:microsoft.com/office/officeart/2005/8/layout/hierarchy2"/>
    <dgm:cxn modelId="{D8556164-B80F-4848-9AD7-E895FE4951F1}" type="presParOf" srcId="{F1D1ECBD-D622-4EB3-982E-CA8FCF1F011E}" destId="{65F17E71-C419-4431-A280-E61E9CA51F17}" srcOrd="0" destOrd="0" presId="urn:microsoft.com/office/officeart/2005/8/layout/hierarchy2"/>
    <dgm:cxn modelId="{272893FD-7C55-5B41-9ED4-98CE36A37880}" type="presParOf" srcId="{9386BE4B-D9E9-F444-B9D4-6C7A78A910E2}" destId="{25C8D3DF-42E6-4490-B57D-E1DFFA8FE873}" srcOrd="1" destOrd="0" presId="urn:microsoft.com/office/officeart/2005/8/layout/hierarchy2"/>
    <dgm:cxn modelId="{D7FFEC20-4ECE-F240-B728-753F362E8FDE}" type="presParOf" srcId="{25C8D3DF-42E6-4490-B57D-E1DFFA8FE873}" destId="{4D3D2539-049B-4559-A135-EA2A46EF549C}" srcOrd="0" destOrd="0" presId="urn:microsoft.com/office/officeart/2005/8/layout/hierarchy2"/>
    <dgm:cxn modelId="{9B2836F5-2967-1749-898F-89173CF36208}" type="presParOf" srcId="{25C8D3DF-42E6-4490-B57D-E1DFFA8FE873}" destId="{40172092-AF8F-451E-8CA1-DA633199A63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71FDA-F70F-0A4F-9A03-16C83C0EBCF3}">
      <dsp:nvSpPr>
        <dsp:cNvPr id="0" name=""/>
        <dsp:cNvSpPr/>
      </dsp:nvSpPr>
      <dsp:spPr>
        <a:xfrm>
          <a:off x="0" y="14963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sp:txBody>
      <dsp:txXfrm>
        <a:off x="18717" y="1515064"/>
        <a:ext cx="1240675" cy="601620"/>
      </dsp:txXfrm>
    </dsp:sp>
    <dsp:sp modelId="{88AD4C62-78AC-714D-B2A7-419A683D4A96}">
      <dsp:nvSpPr>
        <dsp:cNvPr id="0" name=""/>
        <dsp:cNvSpPr/>
      </dsp:nvSpPr>
      <dsp:spPr>
        <a:xfrm rot="19052512">
          <a:off x="1191756" y="1575144"/>
          <a:ext cx="65860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658602" y="184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04592" y="1577114"/>
        <a:ext cx="32930" cy="32930"/>
      </dsp:txXfrm>
    </dsp:sp>
    <dsp:sp modelId="{15076738-85E8-E248-8756-E6EF2BA19793}">
      <dsp:nvSpPr>
        <dsp:cNvPr id="0" name=""/>
        <dsp:cNvSpPr/>
      </dsp:nvSpPr>
      <dsp:spPr>
        <a:xfrm>
          <a:off x="1764006" y="105175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sp:txBody>
      <dsp:txXfrm>
        <a:off x="1782723" y="1070473"/>
        <a:ext cx="1240675" cy="601620"/>
      </dsp:txXfrm>
    </dsp:sp>
    <dsp:sp modelId="{84426027-ADFE-4543-B5BA-CC9890090DBF}">
      <dsp:nvSpPr>
        <dsp:cNvPr id="0" name=""/>
        <dsp:cNvSpPr/>
      </dsp:nvSpPr>
      <dsp:spPr>
        <a:xfrm rot="21529008">
          <a:off x="3042058" y="1347279"/>
          <a:ext cx="539425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39425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298285" y="1352229"/>
        <a:ext cx="26971" cy="26971"/>
      </dsp:txXfrm>
    </dsp:sp>
    <dsp:sp modelId="{1762F089-D340-40ED-85BC-7D436E0E402C}">
      <dsp:nvSpPr>
        <dsp:cNvPr id="0" name=""/>
        <dsp:cNvSpPr/>
      </dsp:nvSpPr>
      <dsp:spPr>
        <a:xfrm>
          <a:off x="3581426" y="10406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sp:txBody>
      <dsp:txXfrm>
        <a:off x="3600143" y="1059335"/>
        <a:ext cx="1240675" cy="601620"/>
      </dsp:txXfrm>
    </dsp:sp>
    <dsp:sp modelId="{B8ADA56D-C782-418A-8824-720DACFACD77}">
      <dsp:nvSpPr>
        <dsp:cNvPr id="0" name=""/>
        <dsp:cNvSpPr/>
      </dsp:nvSpPr>
      <dsp:spPr>
        <a:xfrm rot="18456482">
          <a:off x="4696281" y="1009874"/>
          <a:ext cx="83775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37752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4214" y="1007366"/>
        <a:ext cx="41887" cy="41887"/>
      </dsp:txXfrm>
    </dsp:sp>
    <dsp:sp modelId="{F55A1CBB-F1F0-4F27-8287-8DEE6E042453}">
      <dsp:nvSpPr>
        <dsp:cNvPr id="0" name=""/>
        <dsp:cNvSpPr/>
      </dsp:nvSpPr>
      <dsp:spPr>
        <a:xfrm>
          <a:off x="5370779" y="3769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sp:txBody>
      <dsp:txXfrm>
        <a:off x="5389496" y="395664"/>
        <a:ext cx="1240675" cy="601620"/>
      </dsp:txXfrm>
    </dsp:sp>
    <dsp:sp modelId="{8B4C96FD-C5C5-4417-909D-C69FA09EA1D0}">
      <dsp:nvSpPr>
        <dsp:cNvPr id="0" name=""/>
        <dsp:cNvSpPr/>
      </dsp:nvSpPr>
      <dsp:spPr>
        <a:xfrm rot="18048">
          <a:off x="4859532" y="1343052"/>
          <a:ext cx="511250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50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102376" y="1348706"/>
        <a:ext cx="25562" cy="25562"/>
      </dsp:txXfrm>
    </dsp:sp>
    <dsp:sp modelId="{421D4A4A-1A15-4421-98D7-B85AFEFA4B2B}">
      <dsp:nvSpPr>
        <dsp:cNvPr id="0" name=""/>
        <dsp:cNvSpPr/>
      </dsp:nvSpPr>
      <dsp:spPr>
        <a:xfrm>
          <a:off x="5370779" y="1043302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sp:txBody>
      <dsp:txXfrm>
        <a:off x="5389496" y="1062019"/>
        <a:ext cx="1240675" cy="601620"/>
      </dsp:txXfrm>
    </dsp:sp>
    <dsp:sp modelId="{BFB3C726-9DE0-4CB9-91EA-88514A487B1D}">
      <dsp:nvSpPr>
        <dsp:cNvPr id="0" name=""/>
        <dsp:cNvSpPr/>
      </dsp:nvSpPr>
      <dsp:spPr>
        <a:xfrm rot="3177966">
          <a:off x="4690739" y="1680514"/>
          <a:ext cx="848836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48836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3936" y="1677728"/>
        <a:ext cx="42441" cy="42441"/>
      </dsp:txXfrm>
    </dsp:sp>
    <dsp:sp modelId="{780761D7-752D-4836-8347-1C475DC16730}">
      <dsp:nvSpPr>
        <dsp:cNvPr id="0" name=""/>
        <dsp:cNvSpPr/>
      </dsp:nvSpPr>
      <dsp:spPr>
        <a:xfrm>
          <a:off x="5370779" y="171822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sp:txBody>
      <dsp:txXfrm>
        <a:off x="5389496" y="1736943"/>
        <a:ext cx="1240675" cy="601620"/>
      </dsp:txXfrm>
    </dsp:sp>
    <dsp:sp modelId="{B0866808-6E81-8B48-A69B-DB97379A91A5}">
      <dsp:nvSpPr>
        <dsp:cNvPr id="0" name=""/>
        <dsp:cNvSpPr/>
      </dsp:nvSpPr>
      <dsp:spPr>
        <a:xfrm rot="2578896">
          <a:off x="1183817" y="2036925"/>
          <a:ext cx="702547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702547" y="184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17527" y="2037796"/>
        <a:ext cx="35127" cy="35127"/>
      </dsp:txXfrm>
    </dsp:sp>
    <dsp:sp modelId="{FF1303B2-E7F9-BE47-8542-E2A27D90041D}">
      <dsp:nvSpPr>
        <dsp:cNvPr id="0" name=""/>
        <dsp:cNvSpPr/>
      </dsp:nvSpPr>
      <dsp:spPr>
        <a:xfrm>
          <a:off x="1792073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sp:txBody>
      <dsp:txXfrm>
        <a:off x="1810790" y="1994035"/>
        <a:ext cx="1240675" cy="601620"/>
      </dsp:txXfrm>
    </dsp:sp>
    <dsp:sp modelId="{F1D1ECBD-D622-4EB3-982E-CA8FCF1F011E}">
      <dsp:nvSpPr>
        <dsp:cNvPr id="0" name=""/>
        <dsp:cNvSpPr/>
      </dsp:nvSpPr>
      <dsp:spPr>
        <a:xfrm>
          <a:off x="3070183" y="2276410"/>
          <a:ext cx="511243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43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13023" y="2282064"/>
        <a:ext cx="25562" cy="25562"/>
      </dsp:txXfrm>
    </dsp:sp>
    <dsp:sp modelId="{4D3D2539-049B-4559-A135-EA2A46EF549C}">
      <dsp:nvSpPr>
        <dsp:cNvPr id="0" name=""/>
        <dsp:cNvSpPr/>
      </dsp:nvSpPr>
      <dsp:spPr>
        <a:xfrm>
          <a:off x="3581426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sp:txBody>
      <dsp:txXfrm>
        <a:off x="3600143" y="1994035"/>
        <a:ext cx="1240675" cy="60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A3C962-C80E-12B7-4D48-FC84162F38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55F6B-632F-A0E5-EC38-107389F1D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A1A8923-8444-45AD-BD91-FAD08CE890B6}" type="datetimeFigureOut">
              <a:rPr lang="en-US" smtClean="0"/>
              <a:t>1/20/23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EEE8E-CECC-0D4C-8818-3B8DA7EF66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9E88A-D4A9-A5C3-375F-B8B5428278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BF2F48-DB6D-425D-9B3A-FC003A9CD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5914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210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4b79200d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4b79200d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4b79200d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4b79200d9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4b79200d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4b79200d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4b79200d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4b79200d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4b79200d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4b79200d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4b79200d9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4b79200d9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0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082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8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6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67a9f7f4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67a9f7f4e_0_54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2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6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67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6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90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62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4554"/>
            <a:ext cx="9162545" cy="684889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2" y="2062148"/>
            <a:ext cx="5139313" cy="763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545"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2" y="2879697"/>
            <a:ext cx="5139313" cy="2393438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091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9221" y="0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9230" y="9107"/>
            <a:ext cx="4917818" cy="67609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818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Google Shape;17;p2"/>
          <p:cNvSpPr txBox="1"/>
          <p:nvPr/>
        </p:nvSpPr>
        <p:spPr>
          <a:xfrm>
            <a:off x="5113588" y="52795"/>
            <a:ext cx="2589545" cy="676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82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S</a:t>
            </a:r>
            <a:r>
              <a:rPr lang="en" sz="1818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HINWOO </a:t>
            </a:r>
            <a:r>
              <a:rPr lang="en" sz="2182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K</a:t>
            </a:r>
            <a:r>
              <a:rPr lang="en" sz="1818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IM</a:t>
            </a:r>
            <a:endParaRPr sz="1818" dirty="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cxnSp>
        <p:nvCxnSpPr>
          <p:cNvPr id="18" name="Google Shape;18;p2"/>
          <p:cNvCxnSpPr/>
          <p:nvPr/>
        </p:nvCxnSpPr>
        <p:spPr>
          <a:xfrm>
            <a:off x="5020374" y="207919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192354" y="6466723"/>
            <a:ext cx="951646" cy="391277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11700" y="1536634"/>
            <a:ext cx="4000091" cy="4555125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05958">
              <a:spcBef>
                <a:spcPts val="727"/>
              </a:spcBef>
              <a:spcAft>
                <a:spcPts val="0"/>
              </a:spcAft>
              <a:buSzPts val="1700"/>
              <a:buChar char="●"/>
              <a:defRPr sz="1545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832400" y="1536634"/>
            <a:ext cx="4000091" cy="4555125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05958">
              <a:spcBef>
                <a:spcPts val="727"/>
              </a:spcBef>
              <a:spcAft>
                <a:spcPts val="0"/>
              </a:spcAft>
              <a:buSzPts val="1700"/>
              <a:buChar char="●"/>
              <a:defRPr sz="1545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438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281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294412">
              <a:spcBef>
                <a:spcPts val="727"/>
              </a:spcBef>
              <a:spcAft>
                <a:spcPts val="0"/>
              </a:spcAft>
              <a:buSzPts val="1500"/>
              <a:buChar char="●"/>
              <a:defRPr sz="1364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636" cy="5454281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00568" tIns="100568" rIns="100568" bIns="1005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091" cy="197662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265500" y="3737434"/>
            <a:ext cx="4045091" cy="1646719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SzPts val="2500"/>
              <a:buNone/>
              <a:defRPr sz="227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2"/>
          </p:nvPr>
        </p:nvSpPr>
        <p:spPr>
          <a:xfrm>
            <a:off x="4939500" y="965434"/>
            <a:ext cx="3837000" cy="4926938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636" cy="80690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marL="415641" lvl="0" indent="-20782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4"/>
            <a:ext cx="8520545" cy="2617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1pPr>
            <a:lvl2pPr lvl="1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2pPr>
            <a:lvl3pPr lvl="2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3pPr>
            <a:lvl4pPr lvl="3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4pPr>
            <a:lvl5pPr lvl="4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5pPr>
            <a:lvl6pPr lvl="5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6pPr>
            <a:lvl7pPr lvl="6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7pPr>
            <a:lvl8pPr lvl="7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8pPr>
            <a:lvl9pPr lvl="8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>
            <a:spLocks noGrp="1"/>
          </p:cNvSpPr>
          <p:nvPr>
            <p:ph type="body" idx="1"/>
          </p:nvPr>
        </p:nvSpPr>
        <p:spPr>
          <a:xfrm>
            <a:off x="311700" y="4202966"/>
            <a:ext cx="8520545" cy="1734469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 algn="ctr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80520" y="6464601"/>
            <a:ext cx="763480" cy="391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spAutoFit/>
          </a:bodyPr>
          <a:lstStyle>
            <a:lvl1pPr lvl="0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cxnSp>
        <p:nvCxnSpPr>
          <p:cNvPr id="9" name="Google Shape;9;p1"/>
          <p:cNvCxnSpPr/>
          <p:nvPr/>
        </p:nvCxnSpPr>
        <p:spPr>
          <a:xfrm>
            <a:off x="589416" y="71801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10;p1"/>
          <p:cNvSpPr txBox="1"/>
          <p:nvPr/>
        </p:nvSpPr>
        <p:spPr>
          <a:xfrm>
            <a:off x="0" y="6466723"/>
            <a:ext cx="1713390" cy="391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1pPr>
            <a:lvl2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2pPr>
            <a:lvl3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3pPr>
            <a:lvl4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4pPr>
            <a:lvl5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5pPr>
            <a:lvl6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6pPr>
            <a:lvl7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7pPr>
            <a:lvl8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8pPr>
            <a:lvl9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9pPr>
          </a:lstStyle>
          <a:p>
            <a:pPr lvl="0" algn="l"/>
            <a:r>
              <a:rPr lang="en" dirty="0" err="1">
                <a:sym typeface="Open Sans"/>
              </a:rPr>
              <a:t>Shinwoo</a:t>
            </a:r>
            <a:r>
              <a:rPr lang="en" dirty="0">
                <a:sym typeface="Open Sans"/>
              </a:rPr>
              <a:t> Kim</a:t>
            </a:r>
            <a:endParaRPr dirty="0"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pitt.edu/~shk148/teaching/CS0449-2234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s0449.gitlab.io/sp2023/labs/0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k.greenend.org.uk/~sgtatham/putt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s.pitt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REC-0: Welcome to 449!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Understanding the command-line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Accessing the Thoth machine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Your first C program!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Debugging with GDB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 anchor="t">
            <a:normAutofit fontScale="92500" lnSpcReduction="10000"/>
          </a:bodyPr>
          <a:lstStyle/>
          <a:p>
            <a:r>
              <a:rPr lang="en-US" dirty="0"/>
              <a:t>CS0449: Intro to System Software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527D657-1138-9711-8832-33B20C9A1910}"/>
              </a:ext>
            </a:extLst>
          </p:cNvPr>
          <p:cNvSpPr txBox="1">
            <a:spLocks/>
          </p:cNvSpPr>
          <p:nvPr/>
        </p:nvSpPr>
        <p:spPr>
          <a:xfrm>
            <a:off x="92364" y="2175029"/>
            <a:ext cx="3459437" cy="42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100568" rIns="100568" bIns="100568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/>
            <a:r>
              <a:rPr lang="en-US" sz="1800" b="1" dirty="0"/>
              <a:t>Shinwoo Kim</a:t>
            </a:r>
            <a:endParaRPr lang="en-US" sz="18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36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455" dirty="0"/>
              <a:t>Spring 2023, Term 2234</a:t>
            </a:r>
          </a:p>
          <a:p>
            <a:pPr algn="r"/>
            <a:r>
              <a:rPr lang="en-US" sz="1455" dirty="0"/>
              <a:t>Friday 12 PM Recitation</a:t>
            </a:r>
          </a:p>
          <a:p>
            <a:pPr algn="r"/>
            <a:r>
              <a:rPr lang="en-US" sz="1455" dirty="0"/>
              <a:t>Jan 20</a:t>
            </a:r>
            <a:r>
              <a:rPr lang="en-US" sz="1455" baseline="30000" dirty="0"/>
              <a:t>th</a:t>
            </a:r>
            <a:r>
              <a:rPr lang="en-US" sz="1455" dirty="0"/>
              <a:t>, 2023</a:t>
            </a:r>
            <a:endParaRPr lang="en-US" sz="1636" dirty="0"/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Slides adapted from </a:t>
            </a:r>
          </a:p>
          <a:p>
            <a:pPr algn="r"/>
            <a:r>
              <a:rPr lang="en-US" sz="1400" dirty="0"/>
              <a:t>Martha Dixon and Vinicius Petrucci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Department of Computer Science</a:t>
            </a:r>
          </a:p>
          <a:p>
            <a:pPr algn="r"/>
            <a:r>
              <a:rPr lang="en-US" sz="1400" dirty="0"/>
              <a:t>School of Computing &amp; Information</a:t>
            </a:r>
          </a:p>
          <a:p>
            <a:pPr algn="r"/>
            <a:r>
              <a:rPr lang="en-US" sz="1400" dirty="0"/>
              <a:t>University of Pittsb</a:t>
            </a:r>
            <a:r>
              <a:rPr lang="en-US" sz="1455" dirty="0"/>
              <a:t>urgh</a:t>
            </a:r>
          </a:p>
        </p:txBody>
      </p:sp>
    </p:spTree>
    <p:extLst>
      <p:ext uri="{BB962C8B-B14F-4D97-AF65-F5344CB8AC3E}">
        <p14:creationId xmlns:p14="http://schemas.microsoft.com/office/powerpoint/2010/main" val="80372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Thoth has several text editors installed</a:t>
            </a:r>
          </a:p>
          <a:p>
            <a:pPr lvl="1"/>
            <a:r>
              <a:rPr lang="en-US" dirty="0"/>
              <a:t>Nano (basic, easiest to use)</a:t>
            </a:r>
          </a:p>
          <a:p>
            <a:pPr lvl="1"/>
            <a:r>
              <a:rPr lang="en-US" dirty="0"/>
              <a:t>Vim (popular, steep learning curve)</a:t>
            </a:r>
          </a:p>
          <a:p>
            <a:pPr lvl="1"/>
            <a:r>
              <a:rPr lang="en-US" dirty="0"/>
              <a:t>Emacs (popular, steep learning curve, heavily customizable)</a:t>
            </a:r>
          </a:p>
          <a:p>
            <a:r>
              <a:rPr lang="en-US" dirty="0"/>
              <a:t>We can also use GUI text editors such as</a:t>
            </a:r>
          </a:p>
          <a:p>
            <a:pPr lvl="1"/>
            <a:r>
              <a:rPr lang="en-US" dirty="0"/>
              <a:t>Atom, VS Code, Notepad ++, others</a:t>
            </a:r>
          </a:p>
          <a:p>
            <a:r>
              <a:rPr lang="en-US" dirty="0"/>
              <a:t>But we will use the native text editors for today’s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97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A31823E-5DCC-D0BA-2DFF-BFB2C4DFE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</p:spPr>
        <p:txBody>
          <a:bodyPr/>
          <a:lstStyle/>
          <a:p>
            <a:r>
              <a:rPr lang="en-US" dirty="0"/>
              <a:t>Creating a C Program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4758329" y="1711471"/>
            <a:ext cx="2410500" cy="10986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Preprocessor command: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tells compiler to include contents of the standard input and output file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1" name="Google Shape;151;p24"/>
          <p:cNvCxnSpPr>
            <a:cxnSpLocks/>
            <a:stCxn id="150" idx="1"/>
          </p:cNvCxnSpPr>
          <p:nvPr/>
        </p:nvCxnSpPr>
        <p:spPr>
          <a:xfrm flipH="1" flipV="1">
            <a:off x="1720516" y="1143000"/>
            <a:ext cx="3037813" cy="111777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82AD2-EA63-6197-0A64-4D6D1611704B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4795884" y="1560871"/>
            <a:ext cx="2227500" cy="1281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Standard input/output file: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Contains functions like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scanf()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(take input)  and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(display output)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9" name="Google Shape;159;p25"/>
          <p:cNvCxnSpPr>
            <a:cxnSpLocks/>
            <a:stCxn id="158" idx="1"/>
          </p:cNvCxnSpPr>
          <p:nvPr/>
        </p:nvCxnSpPr>
        <p:spPr>
          <a:xfrm flipH="1" flipV="1">
            <a:off x="2454442" y="1143000"/>
            <a:ext cx="2341442" cy="105852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56E2CFD-EDF3-E3B1-EC8B-D4B1B35EE39E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4716379" y="2040902"/>
            <a:ext cx="1807800" cy="797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Execution of C files starts from </a:t>
            </a: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main()</a:t>
            </a:r>
            <a:endParaRPr dirty="0"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67" name="Google Shape;167;p26"/>
          <p:cNvCxnSpPr>
            <a:cxnSpLocks/>
            <a:stCxn id="166" idx="1"/>
          </p:cNvCxnSpPr>
          <p:nvPr/>
        </p:nvCxnSpPr>
        <p:spPr>
          <a:xfrm flipH="1" flipV="1">
            <a:off x="1612232" y="1600201"/>
            <a:ext cx="3104147" cy="83925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1D79D9-F54B-DD1B-B8DC-C93BD7DA412C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 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FFFF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printf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(“Hello world! x is currently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\n”,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x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4086155" y="1650322"/>
            <a:ext cx="1947600" cy="1313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without 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#include &lt;stdio.h&gt;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results in compilation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75" name="Google Shape;175;p27"/>
          <p:cNvCxnSpPr>
            <a:cxnSpLocks/>
            <a:stCxn id="174" idx="0"/>
          </p:cNvCxnSpPr>
          <p:nvPr/>
        </p:nvCxnSpPr>
        <p:spPr>
          <a:xfrm flipH="1" flipV="1">
            <a:off x="2835218" y="1082842"/>
            <a:ext cx="2224737" cy="56748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7"/>
          <p:cNvSpPr txBox="1"/>
          <p:nvPr/>
        </p:nvSpPr>
        <p:spPr>
          <a:xfrm>
            <a:off x="185113" y="5213011"/>
            <a:ext cx="1849200" cy="10179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printf():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library function to send formatted output to screen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6193970" y="862377"/>
            <a:ext cx="2370600" cy="1678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Placeholders: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%u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unsigned 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%f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float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%s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“string”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%x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hexadecimal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%p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pointer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78" name="Google Shape;178;p27"/>
          <p:cNvCxnSpPr>
            <a:cxnSpLocks/>
            <a:stCxn id="176" idx="0"/>
          </p:cNvCxnSpPr>
          <p:nvPr/>
        </p:nvCxnSpPr>
        <p:spPr>
          <a:xfrm flipV="1">
            <a:off x="1109713" y="4372586"/>
            <a:ext cx="598771" cy="840425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27"/>
          <p:cNvCxnSpPr>
            <a:cxnSpLocks/>
            <a:stCxn id="174" idx="2"/>
          </p:cNvCxnSpPr>
          <p:nvPr/>
        </p:nvCxnSpPr>
        <p:spPr>
          <a:xfrm flipH="1">
            <a:off x="2370221" y="2964022"/>
            <a:ext cx="2689734" cy="116281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7"/>
          <p:cNvCxnSpPr>
            <a:cxnSpLocks/>
            <a:stCxn id="177" idx="2"/>
          </p:cNvCxnSpPr>
          <p:nvPr/>
        </p:nvCxnSpPr>
        <p:spPr>
          <a:xfrm flipH="1">
            <a:off x="5775158" y="2540877"/>
            <a:ext cx="1604112" cy="1489702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7"/>
          <p:cNvSpPr/>
          <p:nvPr/>
        </p:nvSpPr>
        <p:spPr>
          <a:xfrm>
            <a:off x="5673337" y="4308972"/>
            <a:ext cx="883873" cy="720228"/>
          </a:xfrm>
          <a:custGeom>
            <a:avLst/>
            <a:gdLst/>
            <a:ahLst/>
            <a:cxnLst/>
            <a:rect l="l" t="t" r="r" b="b"/>
            <a:pathLst>
              <a:path w="31151" h="8968" extrusionOk="0">
                <a:moveTo>
                  <a:pt x="30559" y="0"/>
                </a:moveTo>
                <a:cubicBezTo>
                  <a:pt x="30272" y="1148"/>
                  <a:pt x="32855" y="5452"/>
                  <a:pt x="28838" y="6887"/>
                </a:cubicBezTo>
                <a:cubicBezTo>
                  <a:pt x="24821" y="8322"/>
                  <a:pt x="11262" y="9613"/>
                  <a:pt x="6456" y="8609"/>
                </a:cubicBezTo>
                <a:cubicBezTo>
                  <a:pt x="1650" y="7605"/>
                  <a:pt x="1076" y="2152"/>
                  <a:pt x="0" y="861"/>
                </a:cubicBezTo>
              </a:path>
            </a:pathLst>
          </a:cu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568FE-2A01-7DCB-F5D2-49232E405DDA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return 0;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88" name="Google Shape;188;p28"/>
          <p:cNvSpPr txBox="1"/>
          <p:nvPr/>
        </p:nvSpPr>
        <p:spPr>
          <a:xfrm>
            <a:off x="3708625" y="4620036"/>
            <a:ext cx="1934186" cy="141869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Exit status: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Returning 0 basically means we exit without error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89" name="Google Shape;189;p28"/>
          <p:cNvCxnSpPr>
            <a:cxnSpLocks/>
          </p:cNvCxnSpPr>
          <p:nvPr/>
        </p:nvCxnSpPr>
        <p:spPr>
          <a:xfrm flipH="1" flipV="1">
            <a:off x="2622884" y="4752474"/>
            <a:ext cx="1085741" cy="576908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972A6F-4CD0-54BC-F9B4-47C4C3C9E1FF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files to and from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move files in-and-out of Thoth, we can use Secure Copy (SCP)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/>
              <a:t> to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/>
              <a:t> in home directory of Thoth)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from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on your device)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local.txt</a:t>
            </a:r>
          </a:p>
          <a:p>
            <a:r>
              <a:rPr lang="en-US" dirty="0"/>
              <a:t>Check the contents of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We can make adjustments using nano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nano main.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3693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16549-2C8E-BA25-7089-C489BA60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Compiling and Running C Programs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1AEF4-4909-4E58-75CE-9C7A16422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5" name="Google Shape;195;p29">
            <a:extLst>
              <a:ext uri="{FF2B5EF4-FFF2-40B4-BE49-F238E27FC236}">
                <a16:creationId xmlns:a16="http://schemas.microsoft.com/office/drawing/2014/main" id="{FF98FAEA-A26F-4CC2-7ACC-40F00E1E60EC}"/>
              </a:ext>
            </a:extLst>
          </p:cNvPr>
          <p:cNvSpPr txBox="1"/>
          <p:nvPr/>
        </p:nvSpPr>
        <p:spPr>
          <a:xfrm>
            <a:off x="505475" y="2610650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Source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6" name="Google Shape;196;p29">
            <a:extLst>
              <a:ext uri="{FF2B5EF4-FFF2-40B4-BE49-F238E27FC236}">
                <a16:creationId xmlns:a16="http://schemas.microsoft.com/office/drawing/2014/main" id="{A0F2F674-A69C-7006-A87A-296815AF8F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74400" y="4373150"/>
            <a:ext cx="17004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gcc hello.c</a:t>
            </a:r>
            <a:endParaRPr sz="1500" dirty="0">
              <a:solidFill>
                <a:schemeClr val="lt1"/>
              </a:solidFill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Courier New"/>
            </a:endParaRPr>
          </a:p>
        </p:txBody>
      </p:sp>
      <p:sp>
        <p:nvSpPr>
          <p:cNvPr id="7" name="Google Shape;197;p29">
            <a:extLst>
              <a:ext uri="{FF2B5EF4-FFF2-40B4-BE49-F238E27FC236}">
                <a16:creationId xmlns:a16="http://schemas.microsoft.com/office/drawing/2014/main" id="{0B4FAA83-8F3F-7DF3-0991-DB93BE761673}"/>
              </a:ext>
            </a:extLst>
          </p:cNvPr>
          <p:cNvSpPr/>
          <p:nvPr/>
        </p:nvSpPr>
        <p:spPr>
          <a:xfrm>
            <a:off x="680915" y="2934351"/>
            <a:ext cx="8814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hello.c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8" name="Google Shape;198;p29">
            <a:extLst>
              <a:ext uri="{FF2B5EF4-FFF2-40B4-BE49-F238E27FC236}">
                <a16:creationId xmlns:a16="http://schemas.microsoft.com/office/drawing/2014/main" id="{05517645-4E69-F729-1FA3-AE200FD8FB11}"/>
              </a:ext>
            </a:extLst>
          </p:cNvPr>
          <p:cNvSpPr/>
          <p:nvPr/>
        </p:nvSpPr>
        <p:spPr>
          <a:xfrm>
            <a:off x="2681225" y="2643500"/>
            <a:ext cx="1646400" cy="1549500"/>
          </a:xfrm>
          <a:prstGeom prst="ellipse">
            <a:avLst/>
          </a:prstGeom>
          <a:solidFill>
            <a:srgbClr val="00359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7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Compiler</a:t>
            </a:r>
            <a:endParaRPr sz="1700">
              <a:solidFill>
                <a:srgbClr val="FFB81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9" name="Google Shape;199;p29">
            <a:extLst>
              <a:ext uri="{FF2B5EF4-FFF2-40B4-BE49-F238E27FC236}">
                <a16:creationId xmlns:a16="http://schemas.microsoft.com/office/drawing/2014/main" id="{0FC88F3E-0BED-6DCE-F53F-1361E664F8F6}"/>
              </a:ext>
            </a:extLst>
          </p:cNvPr>
          <p:cNvSpPr txBox="1"/>
          <p:nvPr/>
        </p:nvSpPr>
        <p:spPr>
          <a:xfrm>
            <a:off x="5203125" y="2582450"/>
            <a:ext cx="24552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Executable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0" name="Google Shape;200;p29">
            <a:extLst>
              <a:ext uri="{FF2B5EF4-FFF2-40B4-BE49-F238E27FC236}">
                <a16:creationId xmlns:a16="http://schemas.microsoft.com/office/drawing/2014/main" id="{C0D34169-8480-B238-CCF6-AEC1F9287C64}"/>
              </a:ext>
            </a:extLst>
          </p:cNvPr>
          <p:cNvSpPr/>
          <p:nvPr/>
        </p:nvSpPr>
        <p:spPr>
          <a:xfrm>
            <a:off x="5446525" y="2934350"/>
            <a:ext cx="9576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a.out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1" name="Google Shape;201;p29">
            <a:extLst>
              <a:ext uri="{FF2B5EF4-FFF2-40B4-BE49-F238E27FC236}">
                <a16:creationId xmlns:a16="http://schemas.microsoft.com/office/drawing/2014/main" id="{521B0449-9B26-B969-A848-713981864F17}"/>
              </a:ext>
            </a:extLst>
          </p:cNvPr>
          <p:cNvSpPr txBox="1">
            <a:spLocks/>
          </p:cNvSpPr>
          <p:nvPr/>
        </p:nvSpPr>
        <p:spPr>
          <a:xfrm>
            <a:off x="6463825" y="4265500"/>
            <a:ext cx="13236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./a.out</a:t>
            </a:r>
          </a:p>
        </p:txBody>
      </p:sp>
      <p:cxnSp>
        <p:nvCxnSpPr>
          <p:cNvPr id="12" name="Google Shape;202;p29">
            <a:extLst>
              <a:ext uri="{FF2B5EF4-FFF2-40B4-BE49-F238E27FC236}">
                <a16:creationId xmlns:a16="http://schemas.microsoft.com/office/drawing/2014/main" id="{5269E556-F06A-51E5-0E01-EA9FD31D8C35}"/>
              </a:ext>
            </a:extLst>
          </p:cNvPr>
          <p:cNvCxnSpPr>
            <a:stCxn id="7" idx="3"/>
            <a:endCxn id="8" idx="2"/>
          </p:cNvCxnSpPr>
          <p:nvPr/>
        </p:nvCxnSpPr>
        <p:spPr>
          <a:xfrm>
            <a:off x="1562315" y="3418251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203;p29">
            <a:extLst>
              <a:ext uri="{FF2B5EF4-FFF2-40B4-BE49-F238E27FC236}">
                <a16:creationId xmlns:a16="http://schemas.microsoft.com/office/drawing/2014/main" id="{AFF6AEA8-2DDD-A211-8AC3-1DBC78B4B305}"/>
              </a:ext>
            </a:extLst>
          </p:cNvPr>
          <p:cNvCxnSpPr>
            <a:stCxn id="8" idx="6"/>
            <a:endCxn id="10" idx="1"/>
          </p:cNvCxnSpPr>
          <p:nvPr/>
        </p:nvCxnSpPr>
        <p:spPr>
          <a:xfrm>
            <a:off x="4327625" y="3418250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204;p29">
            <a:extLst>
              <a:ext uri="{FF2B5EF4-FFF2-40B4-BE49-F238E27FC236}">
                <a16:creationId xmlns:a16="http://schemas.microsoft.com/office/drawing/2014/main" id="{4768FC9F-E1EE-C1EF-E30A-4911EF98FF1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927400" y="3553850"/>
            <a:ext cx="97200" cy="81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05;p29">
            <a:extLst>
              <a:ext uri="{FF2B5EF4-FFF2-40B4-BE49-F238E27FC236}">
                <a16:creationId xmlns:a16="http://schemas.microsoft.com/office/drawing/2014/main" id="{8566C13B-EBAE-3BC7-5DE6-88E0F72C5A76}"/>
              </a:ext>
            </a:extLst>
          </p:cNvPr>
          <p:cNvSpPr txBox="1"/>
          <p:nvPr/>
        </p:nvSpPr>
        <p:spPr>
          <a:xfrm>
            <a:off x="1146975" y="483767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compile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6" name="Google Shape;206;p29">
            <a:extLst>
              <a:ext uri="{FF2B5EF4-FFF2-40B4-BE49-F238E27FC236}">
                <a16:creationId xmlns:a16="http://schemas.microsoft.com/office/drawing/2014/main" id="{86A6F36D-D603-7D84-6687-C97A53F939D9}"/>
              </a:ext>
            </a:extLst>
          </p:cNvPr>
          <p:cNvSpPr txBox="1">
            <a:spLocks/>
          </p:cNvSpPr>
          <p:nvPr/>
        </p:nvSpPr>
        <p:spPr>
          <a:xfrm>
            <a:off x="7401312" y="3054200"/>
            <a:ext cx="1237200" cy="7281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Program Running</a:t>
            </a:r>
          </a:p>
        </p:txBody>
      </p:sp>
      <p:cxnSp>
        <p:nvCxnSpPr>
          <p:cNvPr id="17" name="Google Shape;207;p29">
            <a:extLst>
              <a:ext uri="{FF2B5EF4-FFF2-40B4-BE49-F238E27FC236}">
                <a16:creationId xmlns:a16="http://schemas.microsoft.com/office/drawing/2014/main" id="{C0337E7C-16E1-EF20-3C9A-93BCB1A79269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6404125" y="3418250"/>
            <a:ext cx="9972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208;p29">
            <a:extLst>
              <a:ext uri="{FF2B5EF4-FFF2-40B4-BE49-F238E27FC236}">
                <a16:creationId xmlns:a16="http://schemas.microsoft.com/office/drawing/2014/main" id="{1814528E-E0E1-C422-FCEA-9A4ADC62AF23}"/>
              </a:ext>
            </a:extLst>
          </p:cNvPr>
          <p:cNvCxnSpPr>
            <a:stCxn id="11" idx="0"/>
          </p:cNvCxnSpPr>
          <p:nvPr/>
        </p:nvCxnSpPr>
        <p:spPr>
          <a:xfrm rot="10800000">
            <a:off x="6899125" y="3661300"/>
            <a:ext cx="226500" cy="604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" name="Google Shape;209;p29">
            <a:extLst>
              <a:ext uri="{FF2B5EF4-FFF2-40B4-BE49-F238E27FC236}">
                <a16:creationId xmlns:a16="http://schemas.microsoft.com/office/drawing/2014/main" id="{EEACE712-6902-D5FC-7005-36367757DD11}"/>
              </a:ext>
            </a:extLst>
          </p:cNvPr>
          <p:cNvSpPr txBox="1"/>
          <p:nvPr/>
        </p:nvSpPr>
        <p:spPr>
          <a:xfrm>
            <a:off x="6404125" y="471832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run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BA38208-4E19-F8D4-D864-3DFE8D466C1A}"/>
              </a:ext>
            </a:extLst>
          </p:cNvPr>
          <p:cNvSpPr txBox="1">
            <a:spLocks/>
          </p:cNvSpPr>
          <p:nvPr/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r>
              <a:rPr lang="en-US" dirty="0"/>
              <a:t>Compile using GCC (Gnu Compiler Collection)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–Wall –g –std=c99 –o hello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r>
              <a:rPr lang="en-US" dirty="0"/>
              <a:t>At last, we can run our Hello World program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./hello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54A971-1150-FB51-0DA7-4D242B664C1E}"/>
              </a:ext>
            </a:extLst>
          </p:cNvPr>
          <p:cNvGrpSpPr/>
          <p:nvPr/>
        </p:nvGrpSpPr>
        <p:grpSpPr>
          <a:xfrm>
            <a:off x="5048124" y="217061"/>
            <a:ext cx="1851000" cy="1275600"/>
            <a:chOff x="5048124" y="217061"/>
            <a:chExt cx="1851000" cy="1275600"/>
          </a:xfrm>
        </p:grpSpPr>
        <p:sp>
          <p:nvSpPr>
            <p:cNvPr id="23" name="Google Shape;218;p30">
              <a:extLst>
                <a:ext uri="{FF2B5EF4-FFF2-40B4-BE49-F238E27FC236}">
                  <a16:creationId xmlns:a16="http://schemas.microsoft.com/office/drawing/2014/main" id="{2D8EE08B-9E11-A594-17F6-A599B8A70590}"/>
                </a:ext>
              </a:extLst>
            </p:cNvPr>
            <p:cNvSpPr txBox="1">
              <a:spLocks/>
            </p:cNvSpPr>
            <p:nvPr/>
          </p:nvSpPr>
          <p:spPr>
            <a:xfrm>
              <a:off x="5048124" y="217061"/>
              <a:ext cx="1851000" cy="7800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What you want the executable to be named</a:t>
              </a:r>
            </a:p>
          </p:txBody>
        </p:sp>
        <p:cxnSp>
          <p:nvCxnSpPr>
            <p:cNvPr id="24" name="Google Shape;220;p30">
              <a:extLst>
                <a:ext uri="{FF2B5EF4-FFF2-40B4-BE49-F238E27FC236}">
                  <a16:creationId xmlns:a16="http://schemas.microsoft.com/office/drawing/2014/main" id="{D614679E-6BE9-9E5F-D929-302D68AEFAA1}"/>
                </a:ext>
              </a:extLst>
            </p:cNvPr>
            <p:cNvCxnSpPr>
              <a:stCxn id="23" idx="2"/>
            </p:cNvCxnSpPr>
            <p:nvPr/>
          </p:nvCxnSpPr>
          <p:spPr>
            <a:xfrm flipH="1">
              <a:off x="5207124" y="997061"/>
              <a:ext cx="766500" cy="495600"/>
            </a:xfrm>
            <a:prstGeom prst="straightConnector1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1CCECB-CAC2-AAF5-5F33-23A36FDE356E}"/>
              </a:ext>
            </a:extLst>
          </p:cNvPr>
          <p:cNvGrpSpPr/>
          <p:nvPr/>
        </p:nvGrpSpPr>
        <p:grpSpPr>
          <a:xfrm>
            <a:off x="6556825" y="1240536"/>
            <a:ext cx="1797000" cy="572700"/>
            <a:chOff x="6556825" y="1240536"/>
            <a:chExt cx="1797000" cy="572700"/>
          </a:xfrm>
        </p:grpSpPr>
        <p:sp>
          <p:nvSpPr>
            <p:cNvPr id="26" name="Google Shape;219;p30">
              <a:extLst>
                <a:ext uri="{FF2B5EF4-FFF2-40B4-BE49-F238E27FC236}">
                  <a16:creationId xmlns:a16="http://schemas.microsoft.com/office/drawing/2014/main" id="{2CD9EF48-52B1-9E0E-EA05-DB1F1065EC8C}"/>
                </a:ext>
              </a:extLst>
            </p:cNvPr>
            <p:cNvSpPr txBox="1">
              <a:spLocks/>
            </p:cNvSpPr>
            <p:nvPr/>
          </p:nvSpPr>
          <p:spPr>
            <a:xfrm>
              <a:off x="7015825" y="1240536"/>
              <a:ext cx="1338000" cy="5727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Source filename</a:t>
              </a:r>
            </a:p>
          </p:txBody>
        </p:sp>
        <p:cxnSp>
          <p:nvCxnSpPr>
            <p:cNvPr id="27" name="Google Shape;221;p30">
              <a:extLst>
                <a:ext uri="{FF2B5EF4-FFF2-40B4-BE49-F238E27FC236}">
                  <a16:creationId xmlns:a16="http://schemas.microsoft.com/office/drawing/2014/main" id="{01FCC5B6-E3B2-06F8-EEFD-B7822E1E8855}"/>
                </a:ext>
              </a:extLst>
            </p:cNvPr>
            <p:cNvCxnSpPr>
              <a:stCxn id="26" idx="1"/>
            </p:cNvCxnSpPr>
            <p:nvPr/>
          </p:nvCxnSpPr>
          <p:spPr>
            <a:xfrm flipH="1">
              <a:off x="6556825" y="1526886"/>
              <a:ext cx="459000" cy="116100"/>
            </a:xfrm>
            <a:prstGeom prst="straightConnector1">
              <a:avLst/>
            </a:prstGeom>
            <a:noFill/>
            <a:ln w="38100" cap="flat" cmpd="sng">
              <a:solidFill>
                <a:srgbClr val="00FF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29" name="Google Shape;222;p30">
            <a:extLst>
              <a:ext uri="{FF2B5EF4-FFF2-40B4-BE49-F238E27FC236}">
                <a16:creationId xmlns:a16="http://schemas.microsoft.com/office/drawing/2014/main" id="{A9257ED7-DE8C-01C2-0875-E36918ABDDAE}"/>
              </a:ext>
            </a:extLst>
          </p:cNvPr>
          <p:cNvSpPr txBox="1">
            <a:spLocks/>
          </p:cNvSpPr>
          <p:nvPr/>
        </p:nvSpPr>
        <p:spPr>
          <a:xfrm>
            <a:off x="887900" y="2823910"/>
            <a:ext cx="1039500" cy="5727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Run the executable</a:t>
            </a:r>
          </a:p>
        </p:txBody>
      </p:sp>
      <p:cxnSp>
        <p:nvCxnSpPr>
          <p:cNvPr id="30" name="Google Shape;223;p30">
            <a:extLst>
              <a:ext uri="{FF2B5EF4-FFF2-40B4-BE49-F238E27FC236}">
                <a16:creationId xmlns:a16="http://schemas.microsoft.com/office/drawing/2014/main" id="{49C53DF3-F49D-5011-6395-3C416DBCCED4}"/>
              </a:ext>
            </a:extLst>
          </p:cNvPr>
          <p:cNvCxnSpPr>
            <a:stCxn id="29" idx="0"/>
          </p:cNvCxnSpPr>
          <p:nvPr/>
        </p:nvCxnSpPr>
        <p:spPr>
          <a:xfrm rot="10800000" flipH="1">
            <a:off x="1407650" y="2571910"/>
            <a:ext cx="477000" cy="2520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" name="Google Shape;230;p31">
            <a:extLst>
              <a:ext uri="{FF2B5EF4-FFF2-40B4-BE49-F238E27FC236}">
                <a16:creationId xmlns:a16="http://schemas.microsoft.com/office/drawing/2014/main" id="{4BC173C3-9CD0-4D6F-2DC1-044575EB2E04}"/>
              </a:ext>
            </a:extLst>
          </p:cNvPr>
          <p:cNvSpPr txBox="1">
            <a:spLocks/>
          </p:cNvSpPr>
          <p:nvPr/>
        </p:nvSpPr>
        <p:spPr>
          <a:xfrm>
            <a:off x="441243" y="122630"/>
            <a:ext cx="1783800" cy="939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-W: 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sets warnings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-Wall: enable all warnings</a:t>
            </a:r>
          </a:p>
        </p:txBody>
      </p:sp>
      <p:sp>
        <p:nvSpPr>
          <p:cNvPr id="32" name="Google Shape;231;p31">
            <a:extLst>
              <a:ext uri="{FF2B5EF4-FFF2-40B4-BE49-F238E27FC236}">
                <a16:creationId xmlns:a16="http://schemas.microsoft.com/office/drawing/2014/main" id="{BE74E432-1957-2C6D-E2CF-E1588AAE6F56}"/>
              </a:ext>
            </a:extLst>
          </p:cNvPr>
          <p:cNvSpPr txBox="1">
            <a:spLocks/>
          </p:cNvSpPr>
          <p:nvPr/>
        </p:nvSpPr>
        <p:spPr>
          <a:xfrm>
            <a:off x="2883812" y="21236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-g:</a:t>
            </a: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turns on debugging symbols</a:t>
            </a:r>
          </a:p>
        </p:txBody>
      </p:sp>
      <p:cxnSp>
        <p:nvCxnSpPr>
          <p:cNvPr id="33" name="Google Shape;232;p31">
            <a:extLst>
              <a:ext uri="{FF2B5EF4-FFF2-40B4-BE49-F238E27FC236}">
                <a16:creationId xmlns:a16="http://schemas.microsoft.com/office/drawing/2014/main" id="{11ACF44C-0BF5-380F-5E4B-1985A54B67ED}"/>
              </a:ext>
            </a:extLst>
          </p:cNvPr>
          <p:cNvCxnSpPr>
            <a:stCxn id="31" idx="2"/>
          </p:cNvCxnSpPr>
          <p:nvPr/>
        </p:nvCxnSpPr>
        <p:spPr>
          <a:xfrm>
            <a:off x="1333143" y="1061930"/>
            <a:ext cx="999600" cy="6348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33;p31">
            <a:extLst>
              <a:ext uri="{FF2B5EF4-FFF2-40B4-BE49-F238E27FC236}">
                <a16:creationId xmlns:a16="http://schemas.microsoft.com/office/drawing/2014/main" id="{B9445A91-379C-F2C9-7309-5782E6D57D4A}"/>
              </a:ext>
            </a:extLst>
          </p:cNvPr>
          <p:cNvCxnSpPr>
            <a:stCxn id="32" idx="2"/>
          </p:cNvCxnSpPr>
          <p:nvPr/>
        </p:nvCxnSpPr>
        <p:spPr>
          <a:xfrm flipH="1">
            <a:off x="3193262" y="1040663"/>
            <a:ext cx="262800" cy="4821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" name="Google Shape;234;p31">
            <a:extLst>
              <a:ext uri="{FF2B5EF4-FFF2-40B4-BE49-F238E27FC236}">
                <a16:creationId xmlns:a16="http://schemas.microsoft.com/office/drawing/2014/main" id="{EEDAB39A-DFA9-A1EF-FCBE-AEF6A21FB2C3}"/>
              </a:ext>
            </a:extLst>
          </p:cNvPr>
          <p:cNvSpPr txBox="1">
            <a:spLocks/>
          </p:cNvSpPr>
          <p:nvPr/>
        </p:nvSpPr>
        <p:spPr>
          <a:xfrm>
            <a:off x="3306437" y="2161713"/>
            <a:ext cx="1575900" cy="12336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-std:</a:t>
            </a: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sets what version of C is being used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-std=c99: use C99</a:t>
            </a:r>
          </a:p>
        </p:txBody>
      </p:sp>
      <p:cxnSp>
        <p:nvCxnSpPr>
          <p:cNvPr id="36" name="Google Shape;235;p31">
            <a:extLst>
              <a:ext uri="{FF2B5EF4-FFF2-40B4-BE49-F238E27FC236}">
                <a16:creationId xmlns:a16="http://schemas.microsoft.com/office/drawing/2014/main" id="{5FB9233B-33EC-4B76-E86B-A4D33D4EC14F}"/>
              </a:ext>
            </a:extLst>
          </p:cNvPr>
          <p:cNvCxnSpPr>
            <a:stCxn id="35" idx="0"/>
          </p:cNvCxnSpPr>
          <p:nvPr/>
        </p:nvCxnSpPr>
        <p:spPr>
          <a:xfrm rot="10800000">
            <a:off x="3914387" y="1759713"/>
            <a:ext cx="180000" cy="4020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36;p31">
            <a:extLst>
              <a:ext uri="{FF2B5EF4-FFF2-40B4-BE49-F238E27FC236}">
                <a16:creationId xmlns:a16="http://schemas.microsoft.com/office/drawing/2014/main" id="{7F0F7658-AE82-8320-F083-45F6F52636E9}"/>
              </a:ext>
            </a:extLst>
          </p:cNvPr>
          <p:cNvSpPr txBox="1">
            <a:spLocks/>
          </p:cNvSpPr>
          <p:nvPr/>
        </p:nvSpPr>
        <p:spPr>
          <a:xfrm>
            <a:off x="4461887" y="16031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-o:</a:t>
            </a: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used for renaming executable</a:t>
            </a:r>
          </a:p>
        </p:txBody>
      </p:sp>
      <p:cxnSp>
        <p:nvCxnSpPr>
          <p:cNvPr id="38" name="Google Shape;237;p31">
            <a:extLst>
              <a:ext uri="{FF2B5EF4-FFF2-40B4-BE49-F238E27FC236}">
                <a16:creationId xmlns:a16="http://schemas.microsoft.com/office/drawing/2014/main" id="{ACB81C53-89A0-2F1D-38B8-748130A5C754}"/>
              </a:ext>
            </a:extLst>
          </p:cNvPr>
          <p:cNvCxnSpPr>
            <a:stCxn id="37" idx="2"/>
          </p:cNvCxnSpPr>
          <p:nvPr/>
        </p:nvCxnSpPr>
        <p:spPr>
          <a:xfrm flipH="1">
            <a:off x="4559837" y="988613"/>
            <a:ext cx="474300" cy="5235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7191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 bldLvl="3"/>
      <p:bldP spid="29" grpId="0" animBg="1"/>
      <p:bldP spid="31" grpId="0" animBg="1"/>
      <p:bldP spid="32" grpId="0" animBg="1"/>
      <p:bldP spid="35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0A 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to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mv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shk148_lab0.c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mv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command is also used for moving files</a:t>
            </a:r>
          </a:p>
          <a:p>
            <a:r>
              <a:rPr lang="en-US" dirty="0"/>
              <a:t>Copy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 </a:t>
            </a:r>
            <a:r>
              <a:rPr lang="en-US" dirty="0"/>
              <a:t>to Dr. Oliveira’s folder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cp shk148_lab0.c 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afs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/pitt.edu/home/l/u/lun8/public/lab0/submissions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To ensure your lab was submitted, run: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/afs/pitt.edu/home/l/u/lun8/public/lab0/materials/check_submission.sh shk148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2793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70429" y="130688"/>
            <a:ext cx="8003182" cy="642818"/>
          </a:xfrm>
          <a:prstGeom prst="rect">
            <a:avLst/>
          </a:prstGeom>
        </p:spPr>
        <p:txBody>
          <a:bodyPr spcFirstLastPara="1" wrap="square" lIns="100568" tIns="100568" rIns="100568" bIns="100568" anchor="b" anchorCtr="0">
            <a:normAutofit/>
          </a:bodyPr>
          <a:lstStyle/>
          <a:p>
            <a:r>
              <a:rPr lang="en-US" dirty="0"/>
              <a:t>TA Introduction</a:t>
            </a:r>
            <a:endParaRPr dirty="0"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579430" y="898354"/>
            <a:ext cx="7994182" cy="5338091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Shinwoo Kim</a:t>
            </a:r>
          </a:p>
          <a:p>
            <a:pPr marL="727371" lvl="1" indent="-311730"/>
            <a:r>
              <a:rPr lang="en-US" dirty="0"/>
              <a:t>Second-year student in CS</a:t>
            </a:r>
          </a:p>
          <a:p>
            <a:pPr marL="727371" lvl="1" indent="-311730"/>
            <a:r>
              <a:rPr lang="en-US" dirty="0"/>
              <a:t>TA for</a:t>
            </a:r>
          </a:p>
          <a:p>
            <a:pPr marL="1143011" lvl="2" indent="-311730"/>
            <a:r>
              <a:rPr lang="en-US" dirty="0"/>
              <a:t>CS 0449: Introduction to System Software (this course)</a:t>
            </a:r>
          </a:p>
          <a:p>
            <a:pPr marL="1143011" lvl="2" indent="-311730"/>
            <a:r>
              <a:rPr lang="en-US" dirty="0"/>
              <a:t>CS 0441: Discrete Structures for Computer Science</a:t>
            </a:r>
          </a:p>
          <a:p>
            <a:pPr marL="727371" lvl="1" indent="-311730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  <a:r>
              <a:rPr lang="en-US" sz="1818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(preface subject line with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[CS 0449]</a:t>
            </a:r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)</a:t>
            </a: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Faster responses on discord: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shinwookim#1088</a:t>
            </a:r>
            <a:endParaRPr lang="en-US" dirty="0"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Recitation Materials: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https://sites.pitt.edu/~shk148/teaching/CS0449-2234/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B47D1-6E70-C3B5-34FC-52BE36CE26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 bldLvl="5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B – Debugging using GDB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later labs, we will use GDB (GNU Project debugger), to debug programs</a:t>
            </a:r>
          </a:p>
          <a:p>
            <a:r>
              <a:rPr lang="en-US" dirty="0"/>
              <a:t>Today, we will get use to using GDB by running it on a demo program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wget  https://cs0449.gitlab.io/sp2023/labs/00/calculator.c  -O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gcc -Wall -g -std=c99 -o calculator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./calculator 4 5 +</a:t>
            </a:r>
          </a:p>
          <a:p>
            <a:r>
              <a:rPr lang="pt-BR" dirty="0"/>
              <a:t>Run GDB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Gdb calculator</a:t>
            </a:r>
          </a:p>
          <a:p>
            <a:pPr lvl="2"/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Notice we are running GDB with our executable (not the source .c file)</a:t>
            </a:r>
          </a:p>
          <a:p>
            <a:pPr lvl="1"/>
            <a:r>
              <a:rPr lang="pt-BR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Run 4 5 +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48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GDB 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through the GDB tutorial</a:t>
            </a:r>
          </a:p>
          <a:p>
            <a:pPr lvl="1"/>
            <a:r>
              <a:rPr lang="en-US" dirty="0">
                <a:hlinkClick r:id="rId3"/>
              </a:rPr>
              <a:t>https://cs0449.gitlab.io/sp2023/labs/00/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Start from </a:t>
            </a:r>
            <a:r>
              <a:rPr lang="en-US" dirty="0">
                <a:latin typeface="Consolas" panose="020B0609020204030204" pitchFamily="49" charset="0"/>
              </a:rPr>
              <a:t>B.5.</a:t>
            </a:r>
          </a:p>
          <a:p>
            <a:r>
              <a:rPr lang="en-US" dirty="0"/>
              <a:t>Once you’ve finished Part B, you are done for today!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496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1C33-A267-2A74-0732-99505B1B9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 Office Hours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0A37766-B961-9467-24B1-61CA4395B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932431"/>
              </p:ext>
            </p:extLst>
          </p:nvPr>
        </p:nvGraphicFramePr>
        <p:xfrm>
          <a:off x="532898" y="1069109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638E746C-02C8-656D-3887-C954B10A3A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4909" y="4713694"/>
            <a:ext cx="7994182" cy="1522750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Changes to office hours will be announced on discord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F3BB3-EEB6-3E0A-5C3A-380EB3D8F5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1060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E503-24C8-6EB9-CCDC-B3457108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 – Hello Lab: Setting up to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C539B-A8E8-4AB4-50E2-0C58D3436B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4" indent="0">
              <a:buNone/>
            </a:pPr>
            <a:r>
              <a:rPr lang="en-US" dirty="0"/>
              <a:t>Goals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Set up Computing Environment</a:t>
            </a:r>
          </a:p>
          <a:p>
            <a:pPr lvl="1"/>
            <a:r>
              <a:rPr lang="en-US" dirty="0"/>
              <a:t>Accessing Thoth</a:t>
            </a:r>
          </a:p>
          <a:p>
            <a:pPr lvl="1"/>
            <a:r>
              <a:rPr lang="en-US" dirty="0"/>
              <a:t>Getting familiar with the Shell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compile and run C code on Linux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debug C programs using GDB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446DB-8912-55C3-BE19-63413CAEE4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549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2E92-17C7-2663-F838-8C2C833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8B06-63A8-D87D-F938-F16C4EFF6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4909" y="898354"/>
            <a:ext cx="7994182" cy="5338091"/>
          </a:xfrm>
        </p:spPr>
        <p:txBody>
          <a:bodyPr/>
          <a:lstStyle/>
          <a:p>
            <a:r>
              <a:rPr lang="en-US" dirty="0"/>
              <a:t>You will be using the CS department’s Thoth machine for your labs/projects/assignments</a:t>
            </a:r>
          </a:p>
          <a:p>
            <a:pPr lvl="1"/>
            <a:r>
              <a:rPr lang="en-US" dirty="0"/>
              <a:t>This ensures that everyone’s code is compiled and run in the same way</a:t>
            </a:r>
          </a:p>
          <a:p>
            <a:pPr lvl="2"/>
            <a:r>
              <a:rPr lang="en-US" dirty="0"/>
              <a:t>Your code must work on Thoth to receive full marks!</a:t>
            </a:r>
          </a:p>
          <a:p>
            <a:pPr lvl="1"/>
            <a:r>
              <a:rPr lang="en-US" dirty="0"/>
              <a:t>To access the Thoth server, we need to use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b="1" dirty="0"/>
              <a:t> (secure shell) to connect.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CD880B1-80B9-7FB3-2D61-F5AD8CAB2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2618413"/>
              </p:ext>
            </p:extLst>
          </p:nvPr>
        </p:nvGraphicFramePr>
        <p:xfrm>
          <a:off x="1246196" y="3116578"/>
          <a:ext cx="6651610" cy="3119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6686A-C908-1094-EFDA-994585230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2403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Thoth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Open Terminal/Command-line</a:t>
            </a:r>
          </a:p>
          <a:p>
            <a:pPr marL="69273" indent="0" algn="ctr">
              <a:buNone/>
            </a:pP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 &lt;</a:t>
            </a: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PittID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&gt;@thoth.cs.pitt.edu</a:t>
            </a: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Then use your Pitt university computing account password (my.pitt.edu)</a:t>
            </a:r>
          </a:p>
          <a:p>
            <a:pPr lvl="1"/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If you are on windows, use PowerShell, or download PuTTY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/>
              </a:rPr>
              <a:t>https://www.chiark.greenend.org.uk/~sgtatham/putty/</a:t>
            </a:r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</a:p>
          <a:p>
            <a:pPr lvl="2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Alternatively, you can enable WSL (Windows Subsystem for Linux), then use Bash</a:t>
            </a:r>
          </a:p>
          <a:p>
            <a:pPr lvl="3"/>
            <a:r>
              <a:rPr lang="en-US" dirty="0" err="1">
                <a:latin typeface="Consolas" panose="020B0609020204030204" pitchFamily="49" charset="0"/>
              </a:rPr>
              <a:t>wsl</a:t>
            </a:r>
            <a:r>
              <a:rPr lang="en-US" dirty="0">
                <a:latin typeface="Consolas" panose="020B0609020204030204" pitchFamily="49" charset="0"/>
              </a:rPr>
              <a:t> --install</a:t>
            </a:r>
          </a:p>
          <a:p>
            <a:pPr lvl="3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Install Ubuntu from Windows Store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82654-EAA3-C939-EAF3-2FEE45D522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7817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Increasing AFS 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3" indent="0">
              <a:buNone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Once you can connect, you should increase your AFS space to ensure you have enough storage space to run the assignments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Login to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  <a:hlinkClick r:id="rId3"/>
              </a:rPr>
              <a:t>https://accounts.pitt.edu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Open Sans SemiBold" panose="020B0706030804020204" pitchFamily="34" charset="0"/>
            </a:endParaRP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“Email &amp; Messaging”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“Unix Quota”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“Increase Quota”</a:t>
            </a:r>
          </a:p>
        </p:txBody>
      </p:sp>
      <p:pic>
        <p:nvPicPr>
          <p:cNvPr id="4" name="Google Shape;90;p17">
            <a:extLst>
              <a:ext uri="{FF2B5EF4-FFF2-40B4-BE49-F238E27FC236}">
                <a16:creationId xmlns:a16="http://schemas.microsoft.com/office/drawing/2014/main" id="{171501E6-6F42-8B77-613C-AAB92E2CE6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8440"/>
          <a:stretch/>
        </p:blipFill>
        <p:spPr>
          <a:xfrm>
            <a:off x="5563311" y="1913301"/>
            <a:ext cx="3337161" cy="165652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5" name="Google Shape;91;p17">
            <a:extLst>
              <a:ext uri="{FF2B5EF4-FFF2-40B4-BE49-F238E27FC236}">
                <a16:creationId xmlns:a16="http://schemas.microsoft.com/office/drawing/2014/main" id="{12DCF522-A197-E4F1-6742-E194CC2BCBD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7944" y="4667655"/>
            <a:ext cx="4848112" cy="16565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8999"/>
              </a:srgbClr>
            </a:outerShdw>
          </a:effectLst>
        </p:spPr>
      </p:pic>
      <p:cxnSp>
        <p:nvCxnSpPr>
          <p:cNvPr id="6" name="Google Shape;92;p17">
            <a:extLst>
              <a:ext uri="{FF2B5EF4-FFF2-40B4-BE49-F238E27FC236}">
                <a16:creationId xmlns:a16="http://schemas.microsoft.com/office/drawing/2014/main" id="{DC485136-3863-748C-2DF4-420CC9794777}"/>
              </a:ext>
            </a:extLst>
          </p:cNvPr>
          <p:cNvCxnSpPr>
            <a:cxnSpLocks/>
          </p:cNvCxnSpPr>
          <p:nvPr/>
        </p:nvCxnSpPr>
        <p:spPr>
          <a:xfrm flipH="1">
            <a:off x="6613864" y="3346882"/>
            <a:ext cx="1287262" cy="2691847"/>
          </a:xfrm>
          <a:prstGeom prst="straightConnector1">
            <a:avLst/>
          </a:prstGeom>
          <a:noFill/>
          <a:ln w="381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5B5CB-023B-00A3-21B4-FCCDC82D01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70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Shell: Running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shell is just a different interface to your computer!</a:t>
            </a:r>
          </a:p>
          <a:p>
            <a:pPr lvl="1"/>
            <a:r>
              <a:rPr lang="en-US" dirty="0"/>
              <a:t>Old, but useful</a:t>
            </a:r>
          </a:p>
          <a:p>
            <a:pPr lvl="1"/>
            <a:r>
              <a:rPr lang="en-US" dirty="0"/>
              <a:t>Just like using a keyboard + mouse</a:t>
            </a:r>
          </a:p>
          <a:p>
            <a:pPr lvl="1"/>
            <a:r>
              <a:rPr lang="en-US" dirty="0"/>
              <a:t>Useful for automating tasks (especially if we don’t need a graphical environment)</a:t>
            </a:r>
          </a:p>
          <a:p>
            <a:pPr lvl="1"/>
            <a:r>
              <a:rPr lang="en-US" dirty="0"/>
              <a:t>Useful for interacting with remote computers</a:t>
            </a:r>
          </a:p>
          <a:p>
            <a:pPr lvl="2"/>
            <a:r>
              <a:rPr lang="en-US" dirty="0"/>
              <a:t>Like Thoth!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415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Shell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430" y="819271"/>
            <a:ext cx="7994182" cy="128805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en-US" dirty="0"/>
              <a:t> (forward slash) is used as path separator</a:t>
            </a:r>
          </a:p>
          <a:p>
            <a:r>
              <a:rPr lang="en-US" dirty="0"/>
              <a:t>Directory Shortcuts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graphicFrame>
        <p:nvGraphicFramePr>
          <p:cNvPr id="4" name="Google Shape;101;p18">
            <a:extLst>
              <a:ext uri="{FF2B5EF4-FFF2-40B4-BE49-F238E27FC236}">
                <a16:creationId xmlns:a16="http://schemas.microsoft.com/office/drawing/2014/main" id="{D3E29E15-56DB-90B7-E695-7AF0DB7463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4084415"/>
              </p:ext>
            </p:extLst>
          </p:nvPr>
        </p:nvGraphicFramePr>
        <p:xfrm>
          <a:off x="1609925" y="2107326"/>
          <a:ext cx="5924150" cy="2103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6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/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Root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Current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..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Parent directory (one above)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~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Home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43502F4-1FAB-BE06-8282-3C5D4D34A96B}"/>
              </a:ext>
            </a:extLst>
          </p:cNvPr>
          <p:cNvSpPr txBox="1">
            <a:spLocks/>
          </p:cNvSpPr>
          <p:nvPr/>
        </p:nvSpPr>
        <p:spPr>
          <a:xfrm>
            <a:off x="574909" y="4750675"/>
            <a:ext cx="7994182" cy="128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fontAlgn="t"/>
            <a:r>
              <a:rPr lang="en-US" dirty="0" err="1">
                <a:latin typeface="Consolas" panose="020B0609020204030204" pitchFamily="49" charset="0"/>
              </a:rPr>
              <a:t>pwd</a:t>
            </a:r>
            <a:r>
              <a:rPr lang="en-US" dirty="0"/>
              <a:t> prints the working directory</a:t>
            </a:r>
          </a:p>
          <a:p>
            <a:pPr fontAlgn="t"/>
            <a:r>
              <a:rPr lang="en-US" dirty="0">
                <a:latin typeface="Consolas" panose="020B0609020204030204" pitchFamily="49" charset="0"/>
              </a:rPr>
              <a:t>man &lt;command&gt;</a:t>
            </a:r>
            <a:r>
              <a:rPr lang="en-US" dirty="0"/>
              <a:t> displays the manual for a command</a:t>
            </a:r>
          </a:p>
          <a:p>
            <a:pPr marL="69274" indent="0" fontAlgn="t">
              <a:buNone/>
            </a:pPr>
            <a:endParaRPr lang="en-US" dirty="0"/>
          </a:p>
          <a:p>
            <a:pPr marL="69274" indent="0">
              <a:buFont typeface="Open Sans SemiBold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P spid="6" grpId="0" uiExpand="1" build="p" bldLvl="3"/>
    </p:bldLst>
  </p:timing>
</p:sld>
</file>

<file path=ppt/theme/theme1.xml><?xml version="1.0" encoding="utf-8"?>
<a:theme xmlns:a="http://schemas.openxmlformats.org/drawingml/2006/main" name="Simple Light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9-theme" id="{F2757E13-8474-446E-891B-6E0F55361D8F}" vid="{E6121EEF-458C-49DF-8183-42697BB3A4B2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449-theme</Template>
  <TotalTime>272</TotalTime>
  <Words>1667</Words>
  <Application>Microsoft Macintosh PowerPoint</Application>
  <PresentationFormat>Letter Paper (8.5x11 in)</PresentationFormat>
  <Paragraphs>277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Wingdings</vt:lpstr>
      <vt:lpstr>Open Sans SemiBold</vt:lpstr>
      <vt:lpstr>Cascadia Code</vt:lpstr>
      <vt:lpstr>Consolas</vt:lpstr>
      <vt:lpstr>Courier New</vt:lpstr>
      <vt:lpstr>Open Sans Medium</vt:lpstr>
      <vt:lpstr>Source Sans Pro</vt:lpstr>
      <vt:lpstr>Arial</vt:lpstr>
      <vt:lpstr>EB Garamond</vt:lpstr>
      <vt:lpstr>Lora</vt:lpstr>
      <vt:lpstr>Open Sans</vt:lpstr>
      <vt:lpstr>Simple Light</vt:lpstr>
      <vt:lpstr>REC-0: Welcome to 449!</vt:lpstr>
      <vt:lpstr>TA Introduction</vt:lpstr>
      <vt:lpstr>TA Office Hours</vt:lpstr>
      <vt:lpstr>Lab 0 – Hello Lab: Setting up to environment</vt:lpstr>
      <vt:lpstr>Accessing Thoth</vt:lpstr>
      <vt:lpstr>Accessing Thoth (cont.)</vt:lpstr>
      <vt:lpstr>Increasing AFS Space</vt:lpstr>
      <vt:lpstr>Linux Shell: Running Commands</vt:lpstr>
      <vt:lpstr>Basic Shell Commands</vt:lpstr>
      <vt:lpstr>Editing Text</vt:lpstr>
      <vt:lpstr>Creating a C Program</vt:lpstr>
      <vt:lpstr>C Programs</vt:lpstr>
      <vt:lpstr>C Programs</vt:lpstr>
      <vt:lpstr>C Programs</vt:lpstr>
      <vt:lpstr>C Programs</vt:lpstr>
      <vt:lpstr>C Programs</vt:lpstr>
      <vt:lpstr>Moving files to and from Thoth</vt:lpstr>
      <vt:lpstr>Compiling and Running C Programs</vt:lpstr>
      <vt:lpstr>Lab 0A Submission</vt:lpstr>
      <vt:lpstr>Part B – Debugging using GDB</vt:lpstr>
      <vt:lpstr>GDB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4</cp:revision>
  <cp:lastPrinted>2023-01-20T00:53:15Z</cp:lastPrinted>
  <dcterms:created xsi:type="dcterms:W3CDTF">2023-01-19T04:13:17Z</dcterms:created>
  <dcterms:modified xsi:type="dcterms:W3CDTF">2023-01-20T15:40:52Z</dcterms:modified>
</cp:coreProperties>
</file>